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9" r:id="rId3"/>
    <p:sldId id="257" r:id="rId4"/>
    <p:sldId id="315" r:id="rId5"/>
    <p:sldId id="320" r:id="rId6"/>
    <p:sldId id="321" r:id="rId7"/>
    <p:sldId id="322" r:id="rId8"/>
    <p:sldId id="323" r:id="rId9"/>
    <p:sldId id="324" r:id="rId10"/>
    <p:sldId id="325" r:id="rId11"/>
    <p:sldId id="326" r:id="rId12"/>
    <p:sldId id="327" r:id="rId13"/>
    <p:sldId id="328" r:id="rId14"/>
    <p:sldId id="329" r:id="rId15"/>
    <p:sldId id="330" r:id="rId16"/>
    <p:sldId id="331" r:id="rId17"/>
    <p:sldId id="262"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5C666F"/>
        </a:solidFill>
        <a:effectLst/>
        <a:uFillTx/>
        <a:latin typeface="+mn-lt"/>
        <a:ea typeface="+mn-ea"/>
        <a:cs typeface="+mn-cs"/>
        <a:sym typeface="Helvetica Light"/>
      </a:defRPr>
    </a:lvl1pPr>
    <a:lvl2pPr marL="0" marR="0" indent="228600" algn="l"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5C666F"/>
        </a:solidFill>
        <a:effectLst/>
        <a:uFillTx/>
        <a:latin typeface="+mn-lt"/>
        <a:ea typeface="+mn-ea"/>
        <a:cs typeface="+mn-cs"/>
        <a:sym typeface="Helvetica Light"/>
      </a:defRPr>
    </a:lvl2pPr>
    <a:lvl3pPr marL="0" marR="0" indent="457200" algn="l"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5C666F"/>
        </a:solidFill>
        <a:effectLst/>
        <a:uFillTx/>
        <a:latin typeface="+mn-lt"/>
        <a:ea typeface="+mn-ea"/>
        <a:cs typeface="+mn-cs"/>
        <a:sym typeface="Helvetica Light"/>
      </a:defRPr>
    </a:lvl3pPr>
    <a:lvl4pPr marL="0" marR="0" indent="685800" algn="l"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5C666F"/>
        </a:solidFill>
        <a:effectLst/>
        <a:uFillTx/>
        <a:latin typeface="+mn-lt"/>
        <a:ea typeface="+mn-ea"/>
        <a:cs typeface="+mn-cs"/>
        <a:sym typeface="Helvetica Light"/>
      </a:defRPr>
    </a:lvl4pPr>
    <a:lvl5pPr marL="0" marR="0" indent="914400" algn="l"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5C666F"/>
        </a:solidFill>
        <a:effectLst/>
        <a:uFillTx/>
        <a:latin typeface="+mn-lt"/>
        <a:ea typeface="+mn-ea"/>
        <a:cs typeface="+mn-cs"/>
        <a:sym typeface="Helvetica Light"/>
      </a:defRPr>
    </a:lvl5pPr>
    <a:lvl6pPr marL="0" marR="0" indent="1143000" algn="l"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5C666F"/>
        </a:solidFill>
        <a:effectLst/>
        <a:uFillTx/>
        <a:latin typeface="+mn-lt"/>
        <a:ea typeface="+mn-ea"/>
        <a:cs typeface="+mn-cs"/>
        <a:sym typeface="Helvetica Light"/>
      </a:defRPr>
    </a:lvl6pPr>
    <a:lvl7pPr marL="0" marR="0" indent="1371600" algn="l"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5C666F"/>
        </a:solidFill>
        <a:effectLst/>
        <a:uFillTx/>
        <a:latin typeface="+mn-lt"/>
        <a:ea typeface="+mn-ea"/>
        <a:cs typeface="+mn-cs"/>
        <a:sym typeface="Helvetica Light"/>
      </a:defRPr>
    </a:lvl7pPr>
    <a:lvl8pPr marL="0" marR="0" indent="1600200" algn="l"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5C666F"/>
        </a:solidFill>
        <a:effectLst/>
        <a:uFillTx/>
        <a:latin typeface="+mn-lt"/>
        <a:ea typeface="+mn-ea"/>
        <a:cs typeface="+mn-cs"/>
        <a:sym typeface="Helvetica Light"/>
      </a:defRPr>
    </a:lvl8pPr>
    <a:lvl9pPr marL="0" marR="0" indent="1828800" algn="l"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5C666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6588"/>
    <p:restoredTop sz="94513"/>
  </p:normalViewPr>
  <p:slideViewPr>
    <p:cSldViewPr snapToGrid="0" snapToObjects="1">
      <p:cViewPr>
        <p:scale>
          <a:sx n="60" d="100"/>
          <a:sy n="60" d="100"/>
        </p:scale>
        <p:origin x="144"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p:txBody>
      </p:sp>
      <p:sp>
        <p:nvSpPr>
          <p:cNvPr id="97" name="Shape 97"/>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hyperlink" Target="http://converge.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8" name="Shape 28"/>
          <p:cNvSpPr>
            <a:spLocks noGrp="1"/>
          </p:cNvSpPr>
          <p:nvPr>
            <p:ph type="sldNum" sz="quarter" idx="2"/>
          </p:nvPr>
        </p:nvSpPr>
        <p:spPr>
          <a:prstGeom prst="rect">
            <a:avLst/>
          </a:prstGeom>
        </p:spPr>
        <p:txBody>
          <a:bodyPr/>
          <a:lstStyle/>
          <a:p>
            <a:fld id="{86CB4B4D-7CA3-9044-876B-883B54F8677D}" type="slidenum">
              <a:rPr/>
            </a:fld>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Content Placeholder 5"/>
          <p:cNvSpPr>
            <a:spLocks noGrp="1"/>
          </p:cNvSpPr>
          <p:nvPr>
            <p:ph sz="quarter" idx="14"/>
          </p:nvPr>
        </p:nvSpPr>
        <p:spPr>
          <a:xfrm>
            <a:off x="921543" y="1555750"/>
            <a:ext cx="7688535" cy="4524375"/>
          </a:xfr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p:cSld name="Transition Slide Photo">
    <p:bg>
      <p:bgPr>
        <a:noFill/>
        <a:effectLst/>
      </p:bgPr>
    </p:bg>
    <p:spTree>
      <p:nvGrpSpPr>
        <p:cNvPr id="1" name=""/>
        <p:cNvGrpSpPr/>
        <p:nvPr/>
      </p:nvGrpSpPr>
      <p:grpSpPr>
        <a:xfrm>
          <a:off x="0" y="0"/>
          <a:ext cx="0" cy="0"/>
          <a:chOff x="0" y="0"/>
          <a:chExt cx="0" cy="0"/>
        </a:xfrm>
      </p:grpSpPr>
      <p:pic>
        <p:nvPicPr>
          <p:cNvPr id="63" name="lightstock_91078_full_gabe.jpg"/>
          <p:cNvPicPr>
            <a:picLocks noChangeAspect="1"/>
          </p:cNvPicPr>
          <p:nvPr/>
        </p:nvPicPr>
        <p:blipFill>
          <a:blip r:embed="rId2"/>
          <a:srcRect b="15635"/>
          <a:stretch>
            <a:fillRect/>
          </a:stretch>
        </p:blipFill>
        <p:spPr>
          <a:xfrm>
            <a:off x="-5284" y="-3969"/>
            <a:ext cx="9154620" cy="6865965"/>
          </a:xfrm>
          <a:prstGeom prst="rect">
            <a:avLst/>
          </a:prstGeom>
          <a:ln w="12700">
            <a:miter lim="400000"/>
            <a:headEnd/>
            <a:tailEnd/>
          </a:ln>
        </p:spPr>
      </p:pic>
      <p:sp>
        <p:nvSpPr>
          <p:cNvPr id="64" name="Shape 64"/>
          <p:cNvSpPr>
            <a:spLocks noGrp="1"/>
          </p:cNvSpPr>
          <p:nvPr>
            <p:ph type="title" hasCustomPrompt="1"/>
          </p:nvPr>
        </p:nvSpPr>
        <p:spPr>
          <a:xfrm>
            <a:off x="890166" y="1056217"/>
            <a:ext cx="4858098" cy="1143001"/>
          </a:xfrm>
          <a:prstGeom prst="rect">
            <a:avLst/>
          </a:prstGeom>
        </p:spPr>
        <p:txBody>
          <a:bodyPr lIns="0" tIns="0" rIns="0" bIns="0">
            <a:noAutofit/>
          </a:bodyPr>
          <a:lstStyle>
            <a:lvl1pPr indent="31750">
              <a:lnSpc>
                <a:spcPct val="120000"/>
              </a:lnSpc>
              <a:defRPr>
                <a:solidFill>
                  <a:schemeClr val="bg1"/>
                </a:solidFill>
              </a:defRPr>
            </a:lvl1pPr>
          </a:lstStyle>
          <a:p>
            <a:r>
              <a:rPr dirty="0"/>
              <a:t>Title Text</a:t>
            </a:r>
            <a:endParaRPr dirty="0"/>
          </a:p>
        </p:txBody>
      </p:sp>
      <p:pic>
        <p:nvPicPr>
          <p:cNvPr id="65" name="Conv-corner-lines-wht.png"/>
          <p:cNvPicPr>
            <a:picLocks noChangeAspect="1"/>
          </p:cNvPicPr>
          <p:nvPr/>
        </p:nvPicPr>
        <p:blipFill>
          <a:blip r:embed="rId3">
            <a:alphaModFix amt="50232"/>
          </a:blip>
          <a:stretch>
            <a:fillRect/>
          </a:stretch>
        </p:blipFill>
        <p:spPr>
          <a:xfrm>
            <a:off x="-23812" y="-22225"/>
            <a:ext cx="1863942" cy="2492895"/>
          </a:xfrm>
          <a:prstGeom prst="rect">
            <a:avLst/>
          </a:prstGeom>
          <a:ln w="12700">
            <a:miter lim="400000"/>
            <a:headEnd/>
            <a:tailEnd/>
          </a:ln>
        </p:spPr>
      </p:pic>
      <p:sp>
        <p:nvSpPr>
          <p:cNvPr id="66" name="Shape 66"/>
          <p:cNvSpPr>
            <a:spLocks noGrp="1"/>
          </p:cNvSpPr>
          <p:nvPr>
            <p:ph type="sldNum" sz="quarter" idx="2"/>
          </p:nvPr>
        </p:nvSpPr>
        <p:spPr>
          <a:xfrm>
            <a:off x="8799444" y="6521450"/>
            <a:ext cx="341450" cy="336550"/>
          </a:xfrm>
          <a:prstGeom prst="rect">
            <a:avLst/>
          </a:prstGeom>
        </p:spPr>
        <p:txBody>
          <a:bodyPr/>
          <a:lstStyle/>
          <a:p>
            <a:fld id="{86CB4B4D-7CA3-9044-876B-883B54F8677D}" type="slidenum">
              <a:rPr/>
            </a:fld>
            <a:endParaRPr/>
          </a:p>
        </p:txBody>
      </p:sp>
      <p:sp>
        <p:nvSpPr>
          <p:cNvPr id="67" name="Shape 67"/>
          <p:cNvSpPr/>
          <p:nvPr/>
        </p:nvSpPr>
        <p:spPr>
          <a:xfrm>
            <a:off x="7010891" y="6558492"/>
            <a:ext cx="1692285" cy="266700"/>
          </a:xfrm>
          <a:prstGeom prst="rect">
            <a:avLst/>
          </a:prstGeom>
          <a:ln w="12700">
            <a:miter lim="400000"/>
          </a:ln>
        </p:spPr>
        <p:txBody>
          <a:bodyPr lIns="19050" tIns="19050" rIns="19050" bIns="19050" anchor="ctr">
            <a:spAutoFit/>
          </a:bodyPr>
          <a:lstStyle>
            <a:lvl1pPr algn="r">
              <a:defRPr sz="2000" spc="299">
                <a:solidFill>
                  <a:srgbClr val="FFFFFF"/>
                </a:solidFill>
              </a:defRPr>
            </a:lvl1pPr>
          </a:lstStyle>
          <a:p>
            <a:r>
              <a:rPr sz="750" dirty="0"/>
              <a:t>START. STRENGTHEN. SEND.</a:t>
            </a:r>
            <a:endParaRPr sz="750"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5412" y="6386387"/>
            <a:ext cx="1028700" cy="457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p:cSld name="Closing Slide">
    <p:spTree>
      <p:nvGrpSpPr>
        <p:cNvPr id="1" name=""/>
        <p:cNvGrpSpPr/>
        <p:nvPr/>
      </p:nvGrpSpPr>
      <p:grpSpPr>
        <a:xfrm>
          <a:off x="0" y="0"/>
          <a:ext cx="0" cy="0"/>
          <a:chOff x="0" y="0"/>
          <a:chExt cx="0" cy="0"/>
        </a:xfrm>
      </p:grpSpPr>
      <p:sp>
        <p:nvSpPr>
          <p:cNvPr id="87" name="Shape 87"/>
          <p:cNvSpPr/>
          <p:nvPr/>
        </p:nvSpPr>
        <p:spPr>
          <a:xfrm>
            <a:off x="0" y="2035820"/>
            <a:ext cx="9144001" cy="4823702"/>
          </a:xfrm>
          <a:prstGeom prst="rect">
            <a:avLst/>
          </a:prstGeom>
          <a:solidFill>
            <a:srgbClr val="5C666F"/>
          </a:solidFill>
          <a:ln w="12700">
            <a:miter lim="400000"/>
          </a:ln>
        </p:spPr>
        <p:txBody>
          <a:bodyPr lIns="19050" tIns="19050" rIns="19050" bIns="19050" anchor="ctr"/>
          <a:lstStyle/>
          <a:p>
            <a:pPr algn="ctr">
              <a:defRPr sz="3200">
                <a:solidFill>
                  <a:srgbClr val="FFFFFF"/>
                </a:solidFill>
              </a:defRPr>
            </a:pPr>
            <a:endParaRPr sz="1200"/>
          </a:p>
        </p:txBody>
      </p:sp>
      <p:pic>
        <p:nvPicPr>
          <p:cNvPr id="88" name="Conv-closing-lines-03.png"/>
          <p:cNvPicPr>
            <a:picLocks noChangeAspect="1"/>
          </p:cNvPicPr>
          <p:nvPr/>
        </p:nvPicPr>
        <p:blipFill>
          <a:blip r:embed="rId2">
            <a:alphaModFix amt="50111"/>
          </a:blip>
          <a:srcRect r="10532"/>
          <a:stretch>
            <a:fillRect/>
          </a:stretch>
        </p:blipFill>
        <p:spPr>
          <a:xfrm>
            <a:off x="971550" y="0"/>
            <a:ext cx="8180933" cy="6858001"/>
          </a:xfrm>
          <a:prstGeom prst="rect">
            <a:avLst/>
          </a:prstGeom>
          <a:ln w="12700">
            <a:miter lim="400000"/>
            <a:headEnd/>
            <a:tailEnd/>
          </a:ln>
        </p:spPr>
      </p:pic>
      <p:sp>
        <p:nvSpPr>
          <p:cNvPr id="89" name="Shape 89"/>
          <p:cNvSpPr>
            <a:spLocks noGrp="1"/>
          </p:cNvSpPr>
          <p:nvPr>
            <p:ph type="body" sz="quarter" idx="13" hasCustomPrompt="1"/>
          </p:nvPr>
        </p:nvSpPr>
        <p:spPr>
          <a:xfrm>
            <a:off x="1255832" y="3488821"/>
            <a:ext cx="3673103" cy="1905000"/>
          </a:xfrm>
          <a:prstGeom prst="rect">
            <a:avLst/>
          </a:prstGeom>
          <a:solidFill>
            <a:schemeClr val="tx1"/>
          </a:solidFill>
        </p:spPr>
        <p:txBody>
          <a:bodyPr lIns="50800" tIns="50800" rIns="50800" bIns="50800">
            <a:spAutoFit/>
          </a:bodyPr>
          <a:lstStyle>
            <a:lvl1pPr>
              <a:defRPr u="none" baseline="0">
                <a:solidFill>
                  <a:schemeClr val="bg1"/>
                </a:solidFill>
              </a:defRPr>
            </a:lvl1pPr>
          </a:lstStyle>
          <a:p>
            <a:pPr>
              <a:spcBef>
                <a:spcPts val="0"/>
              </a:spcBef>
              <a:buClrTx/>
              <a:defRPr sz="5700">
                <a:solidFill>
                  <a:srgbClr val="FFFFFF"/>
                </a:solidFill>
              </a:defRPr>
            </a:pPr>
            <a:r>
              <a:rPr dirty="0"/>
              <a:t>Thank you</a:t>
            </a:r>
            <a:endParaRPr dirty="0"/>
          </a:p>
          <a:p>
            <a:pPr>
              <a:spcBef>
                <a:spcPts val="0"/>
              </a:spcBef>
              <a:buClrTx/>
              <a:defRPr sz="4400">
                <a:solidFill>
                  <a:srgbClr val="FFFFFF"/>
                </a:solidFill>
              </a:defRPr>
            </a:pPr>
            <a:endParaRPr dirty="0"/>
          </a:p>
          <a:p>
            <a:pPr>
              <a:spcBef>
                <a:spcPts val="0"/>
              </a:spcBef>
              <a:buClrTx/>
              <a:defRPr sz="4400">
                <a:solidFill>
                  <a:srgbClr val="FFFFFF"/>
                </a:solidFill>
              </a:defRPr>
            </a:pPr>
            <a:r>
              <a:rPr dirty="0"/>
              <a:t>First and Last Name (Presenter)</a:t>
            </a:r>
            <a:br>
              <a:rPr dirty="0"/>
            </a:br>
            <a:r>
              <a:rPr sz="3400" dirty="0"/>
              <a:t>email address</a:t>
            </a:r>
            <a:endParaRPr sz="3400" dirty="0"/>
          </a:p>
          <a:p>
            <a:pPr>
              <a:spcBef>
                <a:spcPts val="0"/>
              </a:spcBef>
              <a:buClrTx/>
              <a:defRPr sz="4400">
                <a:solidFill>
                  <a:srgbClr val="FFFFFF"/>
                </a:solidFill>
              </a:defRPr>
            </a:pPr>
            <a:endParaRPr sz="3400" dirty="0"/>
          </a:p>
          <a:p>
            <a:pPr>
              <a:spcBef>
                <a:spcPts val="0"/>
              </a:spcBef>
              <a:buClrTx/>
              <a:defRPr sz="3000" spc="269">
                <a:solidFill>
                  <a:srgbClr val="FFFFFF"/>
                </a:solidFill>
              </a:defRPr>
            </a:pPr>
            <a:r>
              <a:rPr dirty="0">
                <a:hlinkClick r:id="rId3"/>
              </a:rPr>
              <a:t>converge.org</a:t>
            </a:r>
            <a:endParaRPr dirty="0">
              <a:hlinkClick r:id="rId3"/>
            </a:endParaRPr>
          </a:p>
        </p:txBody>
      </p:sp>
      <p:sp>
        <p:nvSpPr>
          <p:cNvPr id="90" name="Shape 90"/>
          <p:cNvSpPr>
            <a:spLocks noGrp="1"/>
          </p:cNvSpPr>
          <p:nvPr>
            <p:ph type="sldNum" sz="quarter" idx="2"/>
          </p:nvPr>
        </p:nvSpPr>
        <p:spPr>
          <a:xfrm>
            <a:off x="8801032" y="6540500"/>
            <a:ext cx="345011" cy="336550"/>
          </a:xfrm>
          <a:prstGeom prst="rect">
            <a:avLst/>
          </a:prstGeom>
        </p:spPr>
        <p:txBody>
          <a:bodyPr/>
          <a:lstStyle/>
          <a:p>
            <a:fld id="{86CB4B4D-7CA3-9044-876B-883B54F8677D}" type="slidenum">
              <a:rPr/>
            </a:fld>
            <a:endParaRP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9200" y="733221"/>
            <a:ext cx="2263140" cy="10058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5.jpeg"/><Relationship Id="rId4"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Conv-corner-lines.png"/>
          <p:cNvPicPr>
            <a:picLocks noChangeAspect="1"/>
          </p:cNvPicPr>
          <p:nvPr/>
        </p:nvPicPr>
        <p:blipFill>
          <a:blip r:embed="rId4"/>
          <a:stretch>
            <a:fillRect/>
          </a:stretch>
        </p:blipFill>
        <p:spPr>
          <a:xfrm>
            <a:off x="-16213" y="-21415"/>
            <a:ext cx="1177680" cy="1575066"/>
          </a:xfrm>
          <a:prstGeom prst="rect">
            <a:avLst/>
          </a:prstGeom>
          <a:ln w="12700">
            <a:miter lim="400000"/>
            <a:headEnd/>
            <a:tailEnd/>
          </a:ln>
        </p:spPr>
      </p:pic>
      <p:sp>
        <p:nvSpPr>
          <p:cNvPr id="3" name="Shape 3"/>
          <p:cNvSpPr>
            <a:spLocks noGrp="1"/>
          </p:cNvSpPr>
          <p:nvPr>
            <p:ph type="title"/>
          </p:nvPr>
        </p:nvSpPr>
        <p:spPr>
          <a:xfrm>
            <a:off x="547181" y="661481"/>
            <a:ext cx="8062898" cy="654623"/>
          </a:xfrm>
          <a:prstGeom prst="rect">
            <a:avLst/>
          </a:prstGeom>
          <a:ln w="12700">
            <a:miter lim="400000"/>
          </a:ln>
        </p:spPr>
        <p:txBody>
          <a:bodyPr lIns="50800" tIns="50800" rIns="50800" bIns="50800">
            <a:normAutofit/>
          </a:bodyPr>
          <a:lstStyle/>
          <a:p>
            <a:r>
              <a:rPr lang="en-US" dirty="0" smtClean="0"/>
              <a:t>Click to edit master title</a:t>
            </a:r>
            <a:endParaRPr dirty="0"/>
          </a:p>
        </p:txBody>
      </p:sp>
      <p:sp>
        <p:nvSpPr>
          <p:cNvPr id="4" name="Shape 4"/>
          <p:cNvSpPr/>
          <p:nvPr/>
        </p:nvSpPr>
        <p:spPr>
          <a:xfrm>
            <a:off x="7010891" y="6558492"/>
            <a:ext cx="1692285" cy="266700"/>
          </a:xfrm>
          <a:prstGeom prst="rect">
            <a:avLst/>
          </a:prstGeom>
          <a:ln w="12700">
            <a:miter lim="400000"/>
          </a:ln>
        </p:spPr>
        <p:txBody>
          <a:bodyPr lIns="19050" tIns="19050" rIns="19050" bIns="19050" anchor="ctr">
            <a:spAutoFit/>
          </a:bodyPr>
          <a:lstStyle>
            <a:lvl1pPr algn="r">
              <a:defRPr sz="2000" spc="299">
                <a:solidFill>
                  <a:srgbClr val="0069A7"/>
                </a:solidFill>
              </a:defRPr>
            </a:lvl1pPr>
          </a:lstStyle>
          <a:p>
            <a:r>
              <a:rPr sz="750"/>
              <a:t>START. STRENGTHEN. SEND.</a:t>
            </a:r>
            <a:endParaRPr sz="750"/>
          </a:p>
        </p:txBody>
      </p:sp>
      <p:sp>
        <p:nvSpPr>
          <p:cNvPr id="6" name="Shape 6"/>
          <p:cNvSpPr>
            <a:spLocks noGrp="1"/>
          </p:cNvSpPr>
          <p:nvPr>
            <p:ph type="sldNum" sz="quarter" idx="2"/>
          </p:nvPr>
        </p:nvSpPr>
        <p:spPr>
          <a:xfrm>
            <a:off x="8796287" y="6523567"/>
            <a:ext cx="354536" cy="336551"/>
          </a:xfrm>
          <a:prstGeom prst="rect">
            <a:avLst/>
          </a:prstGeom>
          <a:solidFill>
            <a:srgbClr val="5C666F"/>
          </a:solidFill>
          <a:ln w="12700">
            <a:miter lim="400000"/>
          </a:ln>
        </p:spPr>
        <p:txBody>
          <a:bodyPr lIns="152400" tIns="152400" rIns="152400" bIns="152400">
            <a:spAutoFit/>
          </a:bodyPr>
          <a:lstStyle>
            <a:lvl1pPr algn="ctr">
              <a:defRPr sz="1200" b="1">
                <a:solidFill>
                  <a:srgbClr val="FFFFFF"/>
                </a:solidFill>
                <a:latin typeface="Helvetica"/>
                <a:ea typeface="Helvetica"/>
                <a:cs typeface="Helvetica"/>
                <a:sym typeface="Helvetica"/>
              </a:defRPr>
            </a:lvl1pPr>
          </a:lstStyle>
          <a:p>
            <a:fld id="{86CB4B4D-7CA3-9044-876B-883B54F8677D}" type="slidenum">
              <a:rPr/>
            </a:fld>
            <a:endParaRPr/>
          </a:p>
        </p:txBody>
      </p:sp>
      <p:sp>
        <p:nvSpPr>
          <p:cNvPr id="7" name="Shape 7"/>
          <p:cNvSpPr>
            <a:spLocks noGrp="1"/>
          </p:cNvSpPr>
          <p:nvPr>
            <p:ph type="body" idx="1"/>
          </p:nvPr>
        </p:nvSpPr>
        <p:spPr>
          <a:xfrm>
            <a:off x="919163" y="1559160"/>
            <a:ext cx="7690917" cy="4603751"/>
          </a:xfrm>
          <a:prstGeom prst="rect">
            <a:avLst/>
          </a:prstGeom>
          <a:ln w="12700">
            <a:miter lim="400000"/>
          </a:ln>
        </p:spPr>
        <p:txBody>
          <a:bodyPr lIns="0" tIns="0" rIns="0" bIns="0"/>
          <a:lstStyle>
            <a:lvl2pPr>
              <a:spcBef>
                <a:spcPct val="0"/>
              </a:spcBef>
              <a:buClrTx/>
            </a:lvl2pPr>
            <a:lvl3pPr>
              <a:spcBef>
                <a:spcPct val="0"/>
              </a:spcBef>
              <a:buClrTx/>
            </a:lvl3pPr>
            <a:lvl4pPr>
              <a:spcBef>
                <a:spcPct val="0"/>
              </a:spcBef>
              <a:buClrTx/>
            </a:lvl4pPr>
            <a:lvl5pPr>
              <a:spcBef>
                <a:spcPct val="0"/>
              </a:spcBef>
              <a:buClrTx/>
            </a:lvl5pPr>
          </a:lstStyle>
          <a:p>
            <a:r>
              <a:rPr lang="en-US" dirty="0" smtClean="0"/>
              <a:t>Body copy</a:t>
            </a:r>
            <a:endParaRPr lang="en-US" dirty="0" smtClean="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5412" y="6386387"/>
            <a:ext cx="1028700"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marL="0" marR="0" indent="0" algn="l" defTabSz="412750" rtl="0" latinLnBrk="0">
        <a:lnSpc>
          <a:spcPct val="100000"/>
        </a:lnSpc>
        <a:spcBef>
          <a:spcPct val="0"/>
        </a:spcBef>
        <a:spcAft>
          <a:spcPts val="0"/>
        </a:spcAft>
        <a:buClrTx/>
        <a:buSzTx/>
        <a:buFontTx/>
        <a:buNone/>
        <a:defRPr sz="3850" b="0" i="0" u="none" strike="noStrike" cap="none" spc="0" baseline="0">
          <a:ln>
            <a:noFill/>
          </a:ln>
          <a:solidFill>
            <a:srgbClr val="0069A7"/>
          </a:solidFill>
          <a:uFillTx/>
          <a:latin typeface="Arial" panose="020B0604020202020204" pitchFamily="34" charset="0"/>
          <a:ea typeface="Arial" panose="020B0604020202020204" pitchFamily="34" charset="0"/>
          <a:cs typeface="Arial" panose="020B0604020202020204" pitchFamily="34" charset="0"/>
          <a:sym typeface="Helvetica Light"/>
        </a:defRPr>
      </a:lvl1pPr>
      <a:lvl2pPr marL="0" marR="0" indent="228600" algn="l" defTabSz="825500" rtl="0" latinLnBrk="0">
        <a:lnSpc>
          <a:spcPct val="100000"/>
        </a:lnSpc>
        <a:spcBef>
          <a:spcPts val="0"/>
        </a:spcBef>
        <a:spcAft>
          <a:spcPts val="0"/>
        </a:spcAft>
        <a:buClrTx/>
        <a:buSzTx/>
        <a:buFontTx/>
        <a:buNone/>
        <a:defRPr sz="7700" b="0" i="0" u="none" strike="noStrike" cap="none" spc="0" baseline="0">
          <a:ln>
            <a:noFill/>
          </a:ln>
          <a:solidFill>
            <a:srgbClr val="0069A7"/>
          </a:solidFill>
          <a:uFillTx/>
          <a:latin typeface="+mn-lt"/>
          <a:ea typeface="+mn-ea"/>
          <a:cs typeface="+mn-cs"/>
          <a:sym typeface="Helvetica Light"/>
        </a:defRPr>
      </a:lvl2pPr>
      <a:lvl3pPr marL="0" marR="0" indent="457200" algn="l" defTabSz="825500" rtl="0" latinLnBrk="0">
        <a:lnSpc>
          <a:spcPct val="100000"/>
        </a:lnSpc>
        <a:spcBef>
          <a:spcPts val="0"/>
        </a:spcBef>
        <a:spcAft>
          <a:spcPts val="0"/>
        </a:spcAft>
        <a:buClrTx/>
        <a:buSzTx/>
        <a:buFontTx/>
        <a:buNone/>
        <a:defRPr sz="7700" b="0" i="0" u="none" strike="noStrike" cap="none" spc="0" baseline="0">
          <a:ln>
            <a:noFill/>
          </a:ln>
          <a:solidFill>
            <a:srgbClr val="0069A7"/>
          </a:solidFill>
          <a:uFillTx/>
          <a:latin typeface="+mn-lt"/>
          <a:ea typeface="+mn-ea"/>
          <a:cs typeface="+mn-cs"/>
          <a:sym typeface="Helvetica Light"/>
        </a:defRPr>
      </a:lvl3pPr>
      <a:lvl4pPr marL="0" marR="0" indent="685800" algn="l" defTabSz="825500" rtl="0" latinLnBrk="0">
        <a:lnSpc>
          <a:spcPct val="100000"/>
        </a:lnSpc>
        <a:spcBef>
          <a:spcPts val="0"/>
        </a:spcBef>
        <a:spcAft>
          <a:spcPts val="0"/>
        </a:spcAft>
        <a:buClrTx/>
        <a:buSzTx/>
        <a:buFontTx/>
        <a:buNone/>
        <a:defRPr sz="7700" b="0" i="0" u="none" strike="noStrike" cap="none" spc="0" baseline="0">
          <a:ln>
            <a:noFill/>
          </a:ln>
          <a:solidFill>
            <a:srgbClr val="0069A7"/>
          </a:solidFill>
          <a:uFillTx/>
          <a:latin typeface="+mn-lt"/>
          <a:ea typeface="+mn-ea"/>
          <a:cs typeface="+mn-cs"/>
          <a:sym typeface="Helvetica Light"/>
        </a:defRPr>
      </a:lvl4pPr>
      <a:lvl5pPr marL="0" marR="0" indent="914400" algn="l" defTabSz="825500" rtl="0" latinLnBrk="0">
        <a:lnSpc>
          <a:spcPct val="100000"/>
        </a:lnSpc>
        <a:spcBef>
          <a:spcPts val="0"/>
        </a:spcBef>
        <a:spcAft>
          <a:spcPts val="0"/>
        </a:spcAft>
        <a:buClrTx/>
        <a:buSzTx/>
        <a:buFontTx/>
        <a:buNone/>
        <a:defRPr sz="7700" b="0" i="0" u="none" strike="noStrike" cap="none" spc="0" baseline="0">
          <a:ln>
            <a:noFill/>
          </a:ln>
          <a:solidFill>
            <a:srgbClr val="0069A7"/>
          </a:solidFill>
          <a:uFillTx/>
          <a:latin typeface="+mn-lt"/>
          <a:ea typeface="+mn-ea"/>
          <a:cs typeface="+mn-cs"/>
          <a:sym typeface="Helvetica Light"/>
        </a:defRPr>
      </a:lvl5pPr>
      <a:lvl6pPr marL="0" marR="0" indent="1143000" algn="l" defTabSz="825500" rtl="0" latinLnBrk="0">
        <a:lnSpc>
          <a:spcPct val="100000"/>
        </a:lnSpc>
        <a:spcBef>
          <a:spcPts val="0"/>
        </a:spcBef>
        <a:spcAft>
          <a:spcPts val="0"/>
        </a:spcAft>
        <a:buClrTx/>
        <a:buSzTx/>
        <a:buFontTx/>
        <a:buNone/>
        <a:defRPr sz="7700" b="0" i="0" u="none" strike="noStrike" cap="none" spc="0" baseline="0">
          <a:ln>
            <a:noFill/>
          </a:ln>
          <a:solidFill>
            <a:srgbClr val="0069A7"/>
          </a:solidFill>
          <a:uFillTx/>
          <a:latin typeface="+mn-lt"/>
          <a:ea typeface="+mn-ea"/>
          <a:cs typeface="+mn-cs"/>
          <a:sym typeface="Helvetica Light"/>
        </a:defRPr>
      </a:lvl6pPr>
      <a:lvl7pPr marL="0" marR="0" indent="1371600" algn="l" defTabSz="825500" rtl="0" latinLnBrk="0">
        <a:lnSpc>
          <a:spcPct val="100000"/>
        </a:lnSpc>
        <a:spcBef>
          <a:spcPts val="0"/>
        </a:spcBef>
        <a:spcAft>
          <a:spcPts val="0"/>
        </a:spcAft>
        <a:buClrTx/>
        <a:buSzTx/>
        <a:buFontTx/>
        <a:buNone/>
        <a:defRPr sz="7700" b="0" i="0" u="none" strike="noStrike" cap="none" spc="0" baseline="0">
          <a:ln>
            <a:noFill/>
          </a:ln>
          <a:solidFill>
            <a:srgbClr val="0069A7"/>
          </a:solidFill>
          <a:uFillTx/>
          <a:latin typeface="+mn-lt"/>
          <a:ea typeface="+mn-ea"/>
          <a:cs typeface="+mn-cs"/>
          <a:sym typeface="Helvetica Light"/>
        </a:defRPr>
      </a:lvl7pPr>
      <a:lvl8pPr marL="0" marR="0" indent="1600200" algn="l" defTabSz="825500" rtl="0" latinLnBrk="0">
        <a:lnSpc>
          <a:spcPct val="100000"/>
        </a:lnSpc>
        <a:spcBef>
          <a:spcPts val="0"/>
        </a:spcBef>
        <a:spcAft>
          <a:spcPts val="0"/>
        </a:spcAft>
        <a:buClrTx/>
        <a:buSzTx/>
        <a:buFontTx/>
        <a:buNone/>
        <a:defRPr sz="7700" b="0" i="0" u="none" strike="noStrike" cap="none" spc="0" baseline="0">
          <a:ln>
            <a:noFill/>
          </a:ln>
          <a:solidFill>
            <a:srgbClr val="0069A7"/>
          </a:solidFill>
          <a:uFillTx/>
          <a:latin typeface="+mn-lt"/>
          <a:ea typeface="+mn-ea"/>
          <a:cs typeface="+mn-cs"/>
          <a:sym typeface="Helvetica Light"/>
        </a:defRPr>
      </a:lvl8pPr>
      <a:lvl9pPr marL="0" marR="0" indent="1828800" algn="l" defTabSz="825500" rtl="0" latinLnBrk="0">
        <a:lnSpc>
          <a:spcPct val="100000"/>
        </a:lnSpc>
        <a:spcBef>
          <a:spcPts val="0"/>
        </a:spcBef>
        <a:spcAft>
          <a:spcPts val="0"/>
        </a:spcAft>
        <a:buClrTx/>
        <a:buSzTx/>
        <a:buFontTx/>
        <a:buNone/>
        <a:defRPr sz="7700" b="0" i="0" u="none" strike="noStrike" cap="none" spc="0" baseline="0">
          <a:ln>
            <a:noFill/>
          </a:ln>
          <a:solidFill>
            <a:srgbClr val="0069A7"/>
          </a:solidFill>
          <a:uFillTx/>
          <a:latin typeface="+mn-lt"/>
          <a:ea typeface="+mn-ea"/>
          <a:cs typeface="+mn-cs"/>
          <a:sym typeface="Helvetica Light"/>
        </a:defRPr>
      </a:lvl9pPr>
    </p:titleStyle>
    <p:bodyStyle>
      <a:lvl1pPr marL="0" marR="0" indent="0" algn="l" defTabSz="412750" rtl="0" latinLnBrk="0">
        <a:lnSpc>
          <a:spcPct val="100000"/>
        </a:lnSpc>
        <a:spcBef>
          <a:spcPct val="290000"/>
        </a:spcBef>
        <a:spcAft>
          <a:spcPts val="0"/>
        </a:spcAft>
        <a:buClr>
          <a:srgbClr val="5C666F"/>
        </a:buClr>
        <a:buSzTx/>
        <a:buFontTx/>
        <a:buNone/>
        <a:defRPr sz="2500" b="0" i="0" u="none" strike="noStrike" cap="none" spc="0" baseline="0">
          <a:ln>
            <a:noFill/>
          </a:ln>
          <a:solidFill>
            <a:srgbClr val="5C666F"/>
          </a:solidFill>
          <a:uFillTx/>
          <a:latin typeface="Arial" panose="020B0604020202020204" pitchFamily="34" charset="0"/>
          <a:ea typeface="Arial" panose="020B0604020202020204" pitchFamily="34" charset="0"/>
          <a:cs typeface="Arial" panose="020B0604020202020204" pitchFamily="34" charset="0"/>
          <a:sym typeface="Helvetica Light"/>
        </a:defRPr>
      </a:lvl1pPr>
      <a:lvl2pPr marL="0" marR="0" indent="114300" algn="l" defTabSz="412750" rtl="0" latinLnBrk="0">
        <a:lnSpc>
          <a:spcPct val="100000"/>
        </a:lnSpc>
        <a:spcBef>
          <a:spcPct val="290000"/>
        </a:spcBef>
        <a:spcAft>
          <a:spcPts val="0"/>
        </a:spcAft>
        <a:buClr>
          <a:srgbClr val="5C666F"/>
        </a:buClr>
        <a:buSzTx/>
        <a:buFontTx/>
        <a:buNone/>
        <a:defRPr sz="2500" b="0" i="0" u="none" strike="noStrike" cap="none" spc="0" baseline="0">
          <a:ln>
            <a:noFill/>
          </a:ln>
          <a:solidFill>
            <a:srgbClr val="5C666F"/>
          </a:solidFill>
          <a:uFillTx/>
          <a:latin typeface="+mn-lt"/>
          <a:ea typeface="+mn-ea"/>
          <a:cs typeface="+mn-cs"/>
          <a:sym typeface="Helvetica Light"/>
        </a:defRPr>
      </a:lvl2pPr>
      <a:lvl3pPr marL="0" marR="0" indent="228600" algn="l" defTabSz="412750" rtl="0" latinLnBrk="0">
        <a:lnSpc>
          <a:spcPct val="100000"/>
        </a:lnSpc>
        <a:spcBef>
          <a:spcPct val="290000"/>
        </a:spcBef>
        <a:spcAft>
          <a:spcPts val="0"/>
        </a:spcAft>
        <a:buClr>
          <a:srgbClr val="5C666F"/>
        </a:buClr>
        <a:buSzTx/>
        <a:buFontTx/>
        <a:buNone/>
        <a:defRPr sz="2500" b="0" i="0" u="none" strike="noStrike" cap="none" spc="0" baseline="0">
          <a:ln>
            <a:noFill/>
          </a:ln>
          <a:solidFill>
            <a:srgbClr val="5C666F"/>
          </a:solidFill>
          <a:uFillTx/>
          <a:latin typeface="+mn-lt"/>
          <a:ea typeface="+mn-ea"/>
          <a:cs typeface="+mn-cs"/>
          <a:sym typeface="Helvetica Light"/>
        </a:defRPr>
      </a:lvl3pPr>
      <a:lvl4pPr marL="0" marR="0" indent="342900" algn="l" defTabSz="412750" rtl="0" latinLnBrk="0">
        <a:lnSpc>
          <a:spcPct val="100000"/>
        </a:lnSpc>
        <a:spcBef>
          <a:spcPct val="290000"/>
        </a:spcBef>
        <a:spcAft>
          <a:spcPts val="0"/>
        </a:spcAft>
        <a:buClr>
          <a:srgbClr val="5C666F"/>
        </a:buClr>
        <a:buSzTx/>
        <a:buFontTx/>
        <a:buNone/>
        <a:defRPr sz="2500" b="0" i="0" u="none" strike="noStrike" cap="none" spc="0" baseline="0">
          <a:ln>
            <a:noFill/>
          </a:ln>
          <a:solidFill>
            <a:srgbClr val="5C666F"/>
          </a:solidFill>
          <a:uFillTx/>
          <a:latin typeface="+mn-lt"/>
          <a:ea typeface="+mn-ea"/>
          <a:cs typeface="+mn-cs"/>
          <a:sym typeface="Helvetica Light"/>
        </a:defRPr>
      </a:lvl4pPr>
      <a:lvl5pPr marL="0" marR="0" indent="457200" algn="l" defTabSz="412750" rtl="0" latinLnBrk="0">
        <a:lnSpc>
          <a:spcPct val="100000"/>
        </a:lnSpc>
        <a:spcBef>
          <a:spcPct val="290000"/>
        </a:spcBef>
        <a:spcAft>
          <a:spcPts val="0"/>
        </a:spcAft>
        <a:buClr>
          <a:srgbClr val="5C666F"/>
        </a:buClr>
        <a:buSzTx/>
        <a:buFontTx/>
        <a:buNone/>
        <a:defRPr sz="2500" b="0" i="0" u="none" strike="noStrike" cap="none" spc="0" baseline="0">
          <a:ln>
            <a:noFill/>
          </a:ln>
          <a:solidFill>
            <a:srgbClr val="5C666F"/>
          </a:solidFill>
          <a:uFillTx/>
          <a:latin typeface="+mn-lt"/>
          <a:ea typeface="+mn-ea"/>
          <a:cs typeface="+mn-cs"/>
          <a:sym typeface="Helvetica Light"/>
        </a:defRPr>
      </a:lvl5pPr>
      <a:lvl6pPr marL="0" marR="0" indent="571500" algn="l" defTabSz="412750" rtl="0" latinLnBrk="0">
        <a:lnSpc>
          <a:spcPct val="100000"/>
        </a:lnSpc>
        <a:spcBef>
          <a:spcPct val="290000"/>
        </a:spcBef>
        <a:spcAft>
          <a:spcPts val="0"/>
        </a:spcAft>
        <a:buClr>
          <a:srgbClr val="5C666F"/>
        </a:buClr>
        <a:buSzTx/>
        <a:buFontTx/>
        <a:buNone/>
        <a:defRPr sz="2500" b="0" i="0" u="none" strike="noStrike" cap="none" spc="0" baseline="0">
          <a:ln>
            <a:noFill/>
          </a:ln>
          <a:solidFill>
            <a:srgbClr val="5C666F"/>
          </a:solidFill>
          <a:uFillTx/>
          <a:latin typeface="+mn-lt"/>
          <a:ea typeface="+mn-ea"/>
          <a:cs typeface="+mn-cs"/>
          <a:sym typeface="Helvetica Light"/>
        </a:defRPr>
      </a:lvl6pPr>
      <a:lvl7pPr marL="0" marR="0" indent="685800" algn="l" defTabSz="412750" rtl="0" latinLnBrk="0">
        <a:lnSpc>
          <a:spcPct val="100000"/>
        </a:lnSpc>
        <a:spcBef>
          <a:spcPct val="290000"/>
        </a:spcBef>
        <a:spcAft>
          <a:spcPts val="0"/>
        </a:spcAft>
        <a:buClr>
          <a:srgbClr val="5C666F"/>
        </a:buClr>
        <a:buSzTx/>
        <a:buFontTx/>
        <a:buNone/>
        <a:defRPr sz="2500" b="0" i="0" u="none" strike="noStrike" cap="none" spc="0" baseline="0">
          <a:ln>
            <a:noFill/>
          </a:ln>
          <a:solidFill>
            <a:srgbClr val="5C666F"/>
          </a:solidFill>
          <a:uFillTx/>
          <a:latin typeface="+mn-lt"/>
          <a:ea typeface="+mn-ea"/>
          <a:cs typeface="+mn-cs"/>
          <a:sym typeface="Helvetica Light"/>
        </a:defRPr>
      </a:lvl7pPr>
      <a:lvl8pPr marL="0" marR="0" indent="800100" algn="l" defTabSz="412750" rtl="0" latinLnBrk="0">
        <a:lnSpc>
          <a:spcPct val="100000"/>
        </a:lnSpc>
        <a:spcBef>
          <a:spcPct val="290000"/>
        </a:spcBef>
        <a:spcAft>
          <a:spcPts val="0"/>
        </a:spcAft>
        <a:buClr>
          <a:srgbClr val="5C666F"/>
        </a:buClr>
        <a:buSzTx/>
        <a:buFontTx/>
        <a:buNone/>
        <a:defRPr sz="2500" b="0" i="0" u="none" strike="noStrike" cap="none" spc="0" baseline="0">
          <a:ln>
            <a:noFill/>
          </a:ln>
          <a:solidFill>
            <a:srgbClr val="5C666F"/>
          </a:solidFill>
          <a:uFillTx/>
          <a:latin typeface="+mn-lt"/>
          <a:ea typeface="+mn-ea"/>
          <a:cs typeface="+mn-cs"/>
          <a:sym typeface="Helvetica Light"/>
        </a:defRPr>
      </a:lvl8pPr>
      <a:lvl9pPr marL="0" marR="0" indent="914400" algn="l" defTabSz="412750" rtl="0" latinLnBrk="0">
        <a:lnSpc>
          <a:spcPct val="100000"/>
        </a:lnSpc>
        <a:spcBef>
          <a:spcPct val="290000"/>
        </a:spcBef>
        <a:spcAft>
          <a:spcPts val="0"/>
        </a:spcAft>
        <a:buClr>
          <a:srgbClr val="5C666F"/>
        </a:buClr>
        <a:buSzTx/>
        <a:buFontTx/>
        <a:buNone/>
        <a:defRPr sz="2500" b="0" i="0" u="none" strike="noStrike" cap="none" spc="0" baseline="0">
          <a:ln>
            <a:noFill/>
          </a:ln>
          <a:solidFill>
            <a:srgbClr val="5C666F"/>
          </a:solidFill>
          <a:uFillTx/>
          <a:latin typeface="+mn-lt"/>
          <a:ea typeface="+mn-ea"/>
          <a:cs typeface="+mn-cs"/>
          <a:sym typeface="Helvetica Light"/>
        </a:defRPr>
      </a:lvl9pPr>
    </p:bodyStyle>
    <p:otherStyle>
      <a:lvl1pPr marL="0" marR="0" indent="0" algn="ctr" defTabSz="412750" rtl="0" latinLnBrk="0">
        <a:lnSpc>
          <a:spcPct val="100000"/>
        </a:lnSpc>
        <a:spcBef>
          <a:spcPct val="0"/>
        </a:spcBef>
        <a:spcAft>
          <a:spcPts val="0"/>
        </a:spcAft>
        <a:buClrTx/>
        <a:buSzTx/>
        <a:buFontTx/>
        <a:buNone/>
        <a:defRPr sz="1200" b="1" i="0" u="none" strike="noStrike" cap="none" spc="0" baseline="0">
          <a:ln>
            <a:noFill/>
          </a:ln>
          <a:solidFill>
            <a:schemeClr val="tx1"/>
          </a:solidFill>
          <a:uFillTx/>
          <a:latin typeface="+mn-lt"/>
          <a:ea typeface="+mn-ea"/>
          <a:cs typeface="+mn-cs"/>
          <a:sym typeface="Helvetica"/>
        </a:defRPr>
      </a:lvl1pPr>
      <a:lvl2pPr marL="0" marR="0" indent="114300" algn="ctr" defTabSz="412750" rtl="0" latinLnBrk="0">
        <a:lnSpc>
          <a:spcPct val="100000"/>
        </a:lnSpc>
        <a:spcBef>
          <a:spcPct val="0"/>
        </a:spcBef>
        <a:spcAft>
          <a:spcPts val="0"/>
        </a:spcAft>
        <a:buClrTx/>
        <a:buSzTx/>
        <a:buFontTx/>
        <a:buNone/>
        <a:defRPr sz="1200" b="1" i="0" u="none" strike="noStrike" cap="none" spc="0" baseline="0">
          <a:ln>
            <a:noFill/>
          </a:ln>
          <a:solidFill>
            <a:schemeClr val="tx1"/>
          </a:solidFill>
          <a:uFillTx/>
          <a:latin typeface="+mn-lt"/>
          <a:ea typeface="+mn-ea"/>
          <a:cs typeface="+mn-cs"/>
          <a:sym typeface="Helvetica"/>
        </a:defRPr>
      </a:lvl2pPr>
      <a:lvl3pPr marL="0" marR="0" indent="228600" algn="ctr" defTabSz="412750" rtl="0" latinLnBrk="0">
        <a:lnSpc>
          <a:spcPct val="100000"/>
        </a:lnSpc>
        <a:spcBef>
          <a:spcPct val="0"/>
        </a:spcBef>
        <a:spcAft>
          <a:spcPts val="0"/>
        </a:spcAft>
        <a:buClrTx/>
        <a:buSzTx/>
        <a:buFontTx/>
        <a:buNone/>
        <a:defRPr sz="1200" b="1" i="0" u="none" strike="noStrike" cap="none" spc="0" baseline="0">
          <a:ln>
            <a:noFill/>
          </a:ln>
          <a:solidFill>
            <a:schemeClr val="tx1"/>
          </a:solidFill>
          <a:uFillTx/>
          <a:latin typeface="+mn-lt"/>
          <a:ea typeface="+mn-ea"/>
          <a:cs typeface="+mn-cs"/>
          <a:sym typeface="Helvetica"/>
        </a:defRPr>
      </a:lvl3pPr>
      <a:lvl4pPr marL="0" marR="0" indent="342900" algn="ctr" defTabSz="412750" rtl="0" latinLnBrk="0">
        <a:lnSpc>
          <a:spcPct val="100000"/>
        </a:lnSpc>
        <a:spcBef>
          <a:spcPct val="0"/>
        </a:spcBef>
        <a:spcAft>
          <a:spcPts val="0"/>
        </a:spcAft>
        <a:buClrTx/>
        <a:buSzTx/>
        <a:buFontTx/>
        <a:buNone/>
        <a:defRPr sz="1200" b="1" i="0" u="none" strike="noStrike" cap="none" spc="0" baseline="0">
          <a:ln>
            <a:noFill/>
          </a:ln>
          <a:solidFill>
            <a:schemeClr val="tx1"/>
          </a:solidFill>
          <a:uFillTx/>
          <a:latin typeface="+mn-lt"/>
          <a:ea typeface="+mn-ea"/>
          <a:cs typeface="+mn-cs"/>
          <a:sym typeface="Helvetica"/>
        </a:defRPr>
      </a:lvl4pPr>
      <a:lvl5pPr marL="0" marR="0" indent="457200" algn="ctr" defTabSz="412750" rtl="0" latinLnBrk="0">
        <a:lnSpc>
          <a:spcPct val="100000"/>
        </a:lnSpc>
        <a:spcBef>
          <a:spcPct val="0"/>
        </a:spcBef>
        <a:spcAft>
          <a:spcPts val="0"/>
        </a:spcAft>
        <a:buClrTx/>
        <a:buSzTx/>
        <a:buFontTx/>
        <a:buNone/>
        <a:defRPr sz="1200" b="1" i="0" u="none" strike="noStrike" cap="none" spc="0" baseline="0">
          <a:ln>
            <a:noFill/>
          </a:ln>
          <a:solidFill>
            <a:schemeClr val="tx1"/>
          </a:solidFill>
          <a:uFillTx/>
          <a:latin typeface="+mn-lt"/>
          <a:ea typeface="+mn-ea"/>
          <a:cs typeface="+mn-cs"/>
          <a:sym typeface="Helvetica"/>
        </a:defRPr>
      </a:lvl5pPr>
      <a:lvl6pPr marL="0" marR="0" indent="571500" algn="ctr" defTabSz="412750" rtl="0" latinLnBrk="0">
        <a:lnSpc>
          <a:spcPct val="100000"/>
        </a:lnSpc>
        <a:spcBef>
          <a:spcPct val="0"/>
        </a:spcBef>
        <a:spcAft>
          <a:spcPts val="0"/>
        </a:spcAft>
        <a:buClrTx/>
        <a:buSzTx/>
        <a:buFontTx/>
        <a:buNone/>
        <a:defRPr sz="1200" b="1" i="0" u="none" strike="noStrike" cap="none" spc="0" baseline="0">
          <a:ln>
            <a:noFill/>
          </a:ln>
          <a:solidFill>
            <a:schemeClr val="tx1"/>
          </a:solidFill>
          <a:uFillTx/>
          <a:latin typeface="+mn-lt"/>
          <a:ea typeface="+mn-ea"/>
          <a:cs typeface="+mn-cs"/>
          <a:sym typeface="Helvetica"/>
        </a:defRPr>
      </a:lvl6pPr>
      <a:lvl7pPr marL="0" marR="0" indent="685800" algn="ctr" defTabSz="412750" rtl="0" latinLnBrk="0">
        <a:lnSpc>
          <a:spcPct val="100000"/>
        </a:lnSpc>
        <a:spcBef>
          <a:spcPct val="0"/>
        </a:spcBef>
        <a:spcAft>
          <a:spcPts val="0"/>
        </a:spcAft>
        <a:buClrTx/>
        <a:buSzTx/>
        <a:buFontTx/>
        <a:buNone/>
        <a:defRPr sz="1200" b="1" i="0" u="none" strike="noStrike" cap="none" spc="0" baseline="0">
          <a:ln>
            <a:noFill/>
          </a:ln>
          <a:solidFill>
            <a:schemeClr val="tx1"/>
          </a:solidFill>
          <a:uFillTx/>
          <a:latin typeface="+mn-lt"/>
          <a:ea typeface="+mn-ea"/>
          <a:cs typeface="+mn-cs"/>
          <a:sym typeface="Helvetica"/>
        </a:defRPr>
      </a:lvl7pPr>
      <a:lvl8pPr marL="0" marR="0" indent="800100" algn="ctr" defTabSz="412750" rtl="0" latinLnBrk="0">
        <a:lnSpc>
          <a:spcPct val="100000"/>
        </a:lnSpc>
        <a:spcBef>
          <a:spcPct val="0"/>
        </a:spcBef>
        <a:spcAft>
          <a:spcPts val="0"/>
        </a:spcAft>
        <a:buClrTx/>
        <a:buSzTx/>
        <a:buFontTx/>
        <a:buNone/>
        <a:defRPr sz="1200" b="1" i="0" u="none" strike="noStrike" cap="none" spc="0" baseline="0">
          <a:ln>
            <a:noFill/>
          </a:ln>
          <a:solidFill>
            <a:schemeClr val="tx1"/>
          </a:solidFill>
          <a:uFillTx/>
          <a:latin typeface="+mn-lt"/>
          <a:ea typeface="+mn-ea"/>
          <a:cs typeface="+mn-cs"/>
          <a:sym typeface="Helvetica"/>
        </a:defRPr>
      </a:lvl8pPr>
      <a:lvl9pPr marL="0" marR="0" indent="914400" algn="ctr" defTabSz="412750" rtl="0" latinLnBrk="0">
        <a:lnSpc>
          <a:spcPct val="100000"/>
        </a:lnSpc>
        <a:spcBef>
          <a:spcPct val="0"/>
        </a:spcBef>
        <a:spcAft>
          <a:spcPts val="0"/>
        </a:spcAft>
        <a:buClrTx/>
        <a:buSzTx/>
        <a:buFontTx/>
        <a:buNone/>
        <a:defRPr sz="12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hyperlink" Target="http://converg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2" name="lightstock_91078_full_gabe.jpg"/>
          <p:cNvPicPr>
            <a:picLocks noChangeAspect="1"/>
          </p:cNvPicPr>
          <p:nvPr/>
        </p:nvPicPr>
        <p:blipFill>
          <a:blip r:embed="rId1"/>
          <a:srcRect b="15635"/>
          <a:stretch>
            <a:fillRect/>
          </a:stretch>
        </p:blipFill>
        <p:spPr>
          <a:xfrm>
            <a:off x="-5080" y="854075"/>
            <a:ext cx="9154795" cy="5998210"/>
          </a:xfrm>
          <a:prstGeom prst="rect">
            <a:avLst/>
          </a:prstGeom>
          <a:ln w="12700">
            <a:miter lim="400000"/>
            <a:headEnd/>
            <a:tailEnd/>
          </a:ln>
        </p:spPr>
      </p:pic>
      <p:sp>
        <p:nvSpPr>
          <p:cNvPr id="113" name="Shape 113"/>
          <p:cNvSpPr>
            <a:spLocks noGrp="1"/>
          </p:cNvSpPr>
          <p:nvPr>
            <p:ph type="title"/>
          </p:nvPr>
        </p:nvSpPr>
        <p:spPr>
          <a:xfrm>
            <a:off x="890166" y="1697037"/>
            <a:ext cx="4660255" cy="1013631"/>
          </a:xfrm>
          <a:prstGeom prst="rect">
            <a:avLst/>
          </a:prstGeom>
        </p:spPr>
        <p:txBody>
          <a:bodyPr>
            <a:normAutofit fontScale="90000"/>
          </a:bodyPr>
          <a:lstStyle>
            <a:lvl1pPr>
              <a:defRPr>
                <a:solidFill>
                  <a:srgbClr val="FFFFFF"/>
                </a:solidFill>
              </a:defRPr>
            </a:lvl1pPr>
          </a:lstStyle>
          <a:p>
            <a:r>
              <a:rPr lang="en-US" dirty="0" smtClean="0"/>
              <a:t>Creating an </a:t>
            </a:r>
            <a:br>
              <a:rPr lang="en-US" dirty="0" smtClean="0"/>
            </a:br>
            <a:r>
              <a:rPr lang="en-US" dirty="0" smtClean="0"/>
              <a:t>Evangelistic Service</a:t>
            </a:r>
            <a:endParaRPr dirty="0"/>
          </a:p>
        </p:txBody>
      </p:sp>
      <p:pic>
        <p:nvPicPr>
          <p:cNvPr id="114" name="Conv-corner-lines-wht.png"/>
          <p:cNvPicPr>
            <a:picLocks noChangeAspect="1"/>
          </p:cNvPicPr>
          <p:nvPr/>
        </p:nvPicPr>
        <p:blipFill>
          <a:blip r:embed="rId2">
            <a:alphaModFix amt="50232"/>
          </a:blip>
          <a:stretch>
            <a:fillRect/>
          </a:stretch>
        </p:blipFill>
        <p:spPr>
          <a:xfrm>
            <a:off x="-41805" y="857250"/>
            <a:ext cx="1863942" cy="1869671"/>
          </a:xfrm>
          <a:prstGeom prst="rect">
            <a:avLst/>
          </a:prstGeom>
          <a:ln w="12700">
            <a:miter lim="400000"/>
            <a:headEnd/>
            <a:tailEnd/>
          </a:ln>
        </p:spPr>
      </p:pic>
      <p:sp>
        <p:nvSpPr>
          <p:cNvPr id="115" name="Shape 115"/>
          <p:cNvSpPr>
            <a:spLocks noGrp="1"/>
          </p:cNvSpPr>
          <p:nvPr>
            <p:ph type="sldNum" sz="quarter" idx="2"/>
          </p:nvPr>
        </p:nvSpPr>
        <p:spPr>
          <a:xfrm>
            <a:off x="23465184" y="13042900"/>
            <a:ext cx="910532" cy="441960"/>
          </a:xfrm>
          <a:prstGeom prst="rect">
            <a:avLst/>
          </a:prstGeom>
        </p:spPr>
        <p:txBody>
          <a:bodyPr/>
          <a:lstStyle/>
          <a:p>
            <a:fld id="{86CB4B4D-7CA3-9044-876B-883B54F8677D}" type="slidenum">
              <a:rPr sz="900"/>
            </a:fld>
            <a:endParaRPr sz="900"/>
          </a:p>
        </p:txBody>
      </p:sp>
      <p:sp>
        <p:nvSpPr>
          <p:cNvPr id="116" name="Shape 116"/>
          <p:cNvSpPr/>
          <p:nvPr/>
        </p:nvSpPr>
        <p:spPr>
          <a:xfrm>
            <a:off x="7010891" y="5742781"/>
            <a:ext cx="1692285" cy="266700"/>
          </a:xfrm>
          <a:prstGeom prst="rect">
            <a:avLst/>
          </a:prstGeom>
          <a:ln w="12700">
            <a:miter lim="400000"/>
          </a:ln>
        </p:spPr>
        <p:txBody>
          <a:bodyPr lIns="19050" tIns="19050" rIns="19050" bIns="19050" anchor="ctr">
            <a:spAutoFit/>
          </a:bodyPr>
          <a:lstStyle>
            <a:lvl1pPr algn="r">
              <a:defRPr sz="2000" spc="299">
                <a:solidFill>
                  <a:srgbClr val="FFFFFF"/>
                </a:solidFill>
              </a:defRPr>
            </a:lvl1pPr>
          </a:lstStyle>
          <a:p>
            <a:r>
              <a:rPr sz="750"/>
              <a:t>START. STRENGTHEN. SEND.</a:t>
            </a:r>
            <a:endParaRPr sz="750"/>
          </a:p>
        </p:txBody>
      </p:sp>
      <p:pic>
        <p:nvPicPr>
          <p:cNvPr id="117" name="Converge Logo-Horz-wht.ai"/>
          <p:cNvPicPr>
            <a:picLocks noChangeAspect="1"/>
          </p:cNvPicPr>
          <p:nvPr/>
        </p:nvPicPr>
        <p:blipFill>
          <a:blip r:embed="rId3"/>
          <a:stretch>
            <a:fillRect/>
          </a:stretch>
        </p:blipFill>
        <p:spPr>
          <a:xfrm>
            <a:off x="728770" y="5709350"/>
            <a:ext cx="883974" cy="200799"/>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pPr lvl="0"/>
            <a:r>
              <a:rPr lang="en-US" dirty="0"/>
              <a:t>4</a:t>
            </a:r>
            <a:r>
              <a:rPr lang="en-US" dirty="0" smtClean="0"/>
              <a:t>.</a:t>
            </a:r>
            <a:r>
              <a:rPr lang="en-US" b="1" dirty="0" smtClean="0"/>
              <a:t>  Give </a:t>
            </a:r>
            <a:r>
              <a:rPr lang="en-US" b="1" dirty="0"/>
              <a:t>a </a:t>
            </a:r>
            <a:r>
              <a:rPr lang="en-US" b="1" dirty="0" smtClean="0"/>
              <a:t>clear </a:t>
            </a:r>
            <a:r>
              <a:rPr lang="en-US" b="1" dirty="0"/>
              <a:t>and accurate description of God</a:t>
            </a:r>
            <a:endParaRPr lang="en-US" dirty="0"/>
          </a:p>
          <a:p>
            <a:r>
              <a:rPr lang="en-US" sz="1500" i="1" dirty="0"/>
              <a:t>“The God who made the world and everything in it is the Lord of heaven and earth and does not live in temples built by human hands. And he is not served by human hands, as if he needed anything. </a:t>
            </a:r>
            <a:r>
              <a:rPr lang="en-US" sz="1500" i="1" dirty="0" smtClean="0"/>
              <a:t>Rather</a:t>
            </a:r>
            <a:r>
              <a:rPr lang="en-US" sz="1500" i="1" dirty="0"/>
              <a:t>, he himself gives everyone life and breath and everything </a:t>
            </a:r>
            <a:r>
              <a:rPr lang="en-US" sz="1500" i="1" dirty="0" smtClean="0"/>
              <a:t>else.</a:t>
            </a:r>
            <a:r>
              <a:rPr lang="en-US" sz="1500" dirty="0"/>
              <a:t> </a:t>
            </a:r>
            <a:r>
              <a:rPr lang="en-US" sz="1500" i="1" dirty="0" smtClean="0"/>
              <a:t>From </a:t>
            </a:r>
            <a:r>
              <a:rPr lang="en-US" sz="1500" i="1" dirty="0"/>
              <a:t>one man he made all the nations, that they should inhabit the whole earth; and he marked out their appointed times in history and the boundaries of their </a:t>
            </a:r>
            <a:r>
              <a:rPr lang="en-US" sz="1500" i="1" dirty="0" smtClean="0"/>
              <a:t>lands.</a:t>
            </a:r>
            <a:r>
              <a:rPr lang="en-US" sz="1500" dirty="0" smtClean="0"/>
              <a:t> </a:t>
            </a:r>
            <a:r>
              <a:rPr lang="en-US" sz="1500" i="1" dirty="0" smtClean="0"/>
              <a:t>God </a:t>
            </a:r>
            <a:r>
              <a:rPr lang="en-US" sz="1500" i="1" dirty="0"/>
              <a:t>did this so that they would seek him and perhaps reach out for him and find him, though he is not far from any one of us, ‘For in him we live and move and have our being.’ As some of your own poets have said, ‘We are his offspring.’ </a:t>
            </a:r>
            <a:r>
              <a:rPr lang="en-US" sz="1500" dirty="0" smtClean="0"/>
              <a:t>Acts </a:t>
            </a:r>
            <a:r>
              <a:rPr lang="en-US" sz="1500" dirty="0"/>
              <a:t>17:24-28</a:t>
            </a:r>
            <a:endParaRPr lang="en-US" sz="1500" dirty="0"/>
          </a:p>
          <a:p>
            <a:pPr lvl="0">
              <a:buClrTx/>
            </a:pPr>
            <a:r>
              <a:rPr lang="en-US" dirty="0" smtClean="0"/>
              <a:t> </a:t>
            </a: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pPr lvl="0"/>
            <a:r>
              <a:rPr lang="en-US" dirty="0"/>
              <a:t>4</a:t>
            </a:r>
            <a:r>
              <a:rPr lang="en-US" dirty="0" smtClean="0"/>
              <a:t>.</a:t>
            </a:r>
            <a:r>
              <a:rPr lang="en-US" b="1" dirty="0" smtClean="0"/>
              <a:t>  Give </a:t>
            </a:r>
            <a:r>
              <a:rPr lang="en-US" b="1" dirty="0"/>
              <a:t>a </a:t>
            </a:r>
            <a:r>
              <a:rPr lang="en-US" b="1" dirty="0" smtClean="0"/>
              <a:t>clear </a:t>
            </a:r>
            <a:r>
              <a:rPr lang="en-US" b="1" dirty="0"/>
              <a:t>and accurate description of God</a:t>
            </a:r>
            <a:endParaRPr lang="en-US" dirty="0"/>
          </a:p>
          <a:p>
            <a:r>
              <a:rPr lang="en-US" sz="1500" i="1" dirty="0"/>
              <a:t>“The God who made the world and everything in it is the Lord of heaven and earth and does not live in temples built by human hands. And he is not served by human hands, as if he needed anything. </a:t>
            </a:r>
            <a:r>
              <a:rPr lang="en-US" sz="1500" i="1" dirty="0" smtClean="0"/>
              <a:t>Rather</a:t>
            </a:r>
            <a:r>
              <a:rPr lang="en-US" sz="1500" i="1" dirty="0"/>
              <a:t>, he himself gives everyone life and breath and everything </a:t>
            </a:r>
            <a:r>
              <a:rPr lang="en-US" sz="1500" i="1" dirty="0" smtClean="0"/>
              <a:t>else.</a:t>
            </a:r>
            <a:r>
              <a:rPr lang="en-US" sz="1500" dirty="0"/>
              <a:t> </a:t>
            </a:r>
            <a:r>
              <a:rPr lang="en-US" sz="1500" i="1" dirty="0" smtClean="0"/>
              <a:t>From </a:t>
            </a:r>
            <a:r>
              <a:rPr lang="en-US" sz="1500" i="1" dirty="0"/>
              <a:t>one man he made all the nations, that they should inhabit the whole earth; and he marked out their appointed times in history and the boundaries of their </a:t>
            </a:r>
            <a:r>
              <a:rPr lang="en-US" sz="1500" i="1" dirty="0" smtClean="0"/>
              <a:t>lands.</a:t>
            </a:r>
            <a:r>
              <a:rPr lang="en-US" sz="1500" dirty="0" smtClean="0"/>
              <a:t> </a:t>
            </a:r>
            <a:r>
              <a:rPr lang="en-US" sz="1500" i="1" dirty="0" smtClean="0"/>
              <a:t>God </a:t>
            </a:r>
            <a:r>
              <a:rPr lang="en-US" sz="1500" i="1" dirty="0"/>
              <a:t>did this so that they would seek him and perhaps reach out for him and find him, though he is not far from any one of us, ‘For in him we live and move and have our being.’ As some of your own poets have said, ‘We are his offspring.’ </a:t>
            </a:r>
            <a:r>
              <a:rPr lang="en-US" sz="1500" dirty="0" smtClean="0"/>
              <a:t>Acts </a:t>
            </a:r>
            <a:r>
              <a:rPr lang="en-US" sz="1500" dirty="0"/>
              <a:t>17:24-28</a:t>
            </a:r>
            <a:endParaRPr lang="en-US" sz="1500" dirty="0"/>
          </a:p>
          <a:p>
            <a:r>
              <a:rPr lang="en-US" dirty="0" smtClean="0"/>
              <a:t> </a:t>
            </a:r>
            <a:r>
              <a:rPr lang="en-US" b="1" dirty="0"/>
              <a:t>Question: How will you paint a compelling picture of God?</a:t>
            </a:r>
            <a:endParaRPr lang="en-US" dirty="0"/>
          </a:p>
          <a:p>
            <a:r>
              <a:rPr lang="en-US" b="1" dirty="0"/>
              <a:t> </a:t>
            </a:r>
            <a:r>
              <a:rPr lang="en-US" b="1" dirty="0" smtClean="0"/>
              <a:t>How </a:t>
            </a:r>
            <a:r>
              <a:rPr lang="en-US" b="1" dirty="0"/>
              <a:t>does God connect to their curiosity or circumstance?</a:t>
            </a:r>
            <a:endParaRPr lang="en-US" dirty="0"/>
          </a:p>
          <a:p>
            <a:pPr lvl="0">
              <a:buClrTx/>
            </a:pP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r>
              <a:rPr lang="en-US" dirty="0" smtClean="0"/>
              <a:t>5. </a:t>
            </a:r>
            <a:r>
              <a:rPr lang="en-US" b="1" dirty="0" smtClean="0"/>
              <a:t> </a:t>
            </a:r>
            <a:r>
              <a:rPr lang="en-US" b="1" dirty="0"/>
              <a:t>Present a Call to repentance and to </a:t>
            </a:r>
            <a:r>
              <a:rPr lang="en-US" b="1" dirty="0" smtClean="0"/>
              <a:t>Christ</a:t>
            </a:r>
            <a:endParaRPr lang="en-US" dirty="0"/>
          </a:p>
          <a:p>
            <a:r>
              <a:rPr lang="en-US" sz="1500" i="1" dirty="0"/>
              <a:t>“Therefore since we are God’s offspring, we should not think that the divine being is like gold or silver or stone—an image made by human design and skill. In the past God overlooked such ignorance, but now he commands all people everywhere to repent. For he has set a day when he will judge the world with justice by the man he has appointed. He has given proof of this to everyone by raising him from the dead.”</a:t>
            </a:r>
            <a:r>
              <a:rPr lang="en-US" sz="1500" dirty="0"/>
              <a:t> Acts 17:29-31</a:t>
            </a:r>
            <a:endParaRPr lang="en-US" sz="1500" dirty="0"/>
          </a:p>
          <a:p>
            <a:pPr lvl="0">
              <a:buClrTx/>
            </a:pPr>
            <a:r>
              <a:rPr lang="en-US" dirty="0" smtClean="0"/>
              <a:t> </a:t>
            </a: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r>
              <a:rPr lang="en-US" dirty="0" smtClean="0"/>
              <a:t>5. </a:t>
            </a:r>
            <a:r>
              <a:rPr lang="en-US" b="1" dirty="0" smtClean="0"/>
              <a:t> </a:t>
            </a:r>
            <a:r>
              <a:rPr lang="en-US" b="1" dirty="0"/>
              <a:t>Present a Call to repentance and to </a:t>
            </a:r>
            <a:r>
              <a:rPr lang="en-US" b="1" dirty="0" smtClean="0"/>
              <a:t>Christ</a:t>
            </a:r>
            <a:endParaRPr lang="en-US" dirty="0"/>
          </a:p>
          <a:p>
            <a:r>
              <a:rPr lang="en-US" sz="1500" i="1" dirty="0"/>
              <a:t>“Therefore since we are God’s offspring, we should not think that the divine being is like gold or silver or stone—an image made by human design and skill. In the past God overlooked such ignorance, but now he commands all people everywhere to repent. For he has set a day when he will judge the world with justice by the man he has appointed. He has given proof of this to everyone by raising him from the dead.”</a:t>
            </a:r>
            <a:r>
              <a:rPr lang="en-US" sz="1500" dirty="0"/>
              <a:t> Acts </a:t>
            </a:r>
            <a:r>
              <a:rPr lang="en-US" sz="1500" dirty="0" smtClean="0"/>
              <a:t>17:29-31</a:t>
            </a:r>
            <a:endParaRPr lang="en-US" sz="1500" dirty="0" smtClean="0"/>
          </a:p>
          <a:p>
            <a:endParaRPr lang="en-US" sz="1500" dirty="0"/>
          </a:p>
          <a:p>
            <a:r>
              <a:rPr lang="en-US" sz="1500" b="1" dirty="0"/>
              <a:t>Question: How will you call for a response?</a:t>
            </a:r>
            <a:endParaRPr lang="en-US" sz="1500" dirty="0"/>
          </a:p>
          <a:p>
            <a:endParaRPr lang="en-US" sz="1500" dirty="0"/>
          </a:p>
          <a:p>
            <a:pPr lvl="0">
              <a:buClrTx/>
            </a:pPr>
            <a:r>
              <a:rPr lang="en-US" dirty="0" smtClean="0"/>
              <a:t> </a:t>
            </a: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pPr lvl="0"/>
            <a:r>
              <a:rPr lang="en-US" dirty="0"/>
              <a:t>6</a:t>
            </a:r>
            <a:r>
              <a:rPr lang="en-US" dirty="0" smtClean="0"/>
              <a:t>.  </a:t>
            </a:r>
            <a:r>
              <a:rPr lang="en-US" b="1" dirty="0" smtClean="0"/>
              <a:t>Prepare </a:t>
            </a:r>
            <a:r>
              <a:rPr lang="en-US" b="1" dirty="0"/>
              <a:t>for all responses</a:t>
            </a:r>
            <a:endParaRPr lang="en-US" dirty="0"/>
          </a:p>
          <a:p>
            <a:r>
              <a:rPr lang="en-US" sz="1500" i="1" dirty="0"/>
              <a:t>When they heard about the resurrection of the dead, some of them sneered, but others said, “We want to hear you again on this subject.” At that, Paul left the Council. Some of the people became followers of Paul and believed. Among them was Dionysius, a member of the Areopagus, also a woman named Damaris, and a number of others.</a:t>
            </a:r>
            <a:r>
              <a:rPr lang="en-US" sz="1500" dirty="0"/>
              <a:t> Acts 17:32-34 </a:t>
            </a:r>
            <a:endParaRPr lang="en-US" sz="1500" dirty="0"/>
          </a:p>
          <a:p>
            <a:pPr lvl="0">
              <a:buClrTx/>
            </a:pPr>
            <a:r>
              <a:rPr lang="en-US" dirty="0" smtClean="0"/>
              <a:t> </a:t>
            </a: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pPr lvl="0"/>
            <a:r>
              <a:rPr lang="en-US" dirty="0"/>
              <a:t>6</a:t>
            </a:r>
            <a:r>
              <a:rPr lang="en-US" dirty="0" smtClean="0"/>
              <a:t>.  </a:t>
            </a:r>
            <a:r>
              <a:rPr lang="en-US" b="1" dirty="0" smtClean="0"/>
              <a:t>Prepare </a:t>
            </a:r>
            <a:r>
              <a:rPr lang="en-US" b="1" dirty="0"/>
              <a:t>for all responses</a:t>
            </a:r>
            <a:endParaRPr lang="en-US" dirty="0"/>
          </a:p>
          <a:p>
            <a:r>
              <a:rPr lang="en-US" sz="1500" i="1" dirty="0"/>
              <a:t>When they heard about the resurrection of the dead, some of them sneered, but others said, “We want to hear you again on this subject.” At that, Paul left the Council. Some of the people became followers of Paul and believed. Among them was Dionysius, a member of the Areopagus, also a woman named Damaris, and a number of others.</a:t>
            </a:r>
            <a:r>
              <a:rPr lang="en-US" sz="1500" dirty="0"/>
              <a:t> Acts 17:32-34 </a:t>
            </a:r>
            <a:endParaRPr lang="en-US" sz="1500" dirty="0"/>
          </a:p>
          <a:p>
            <a:pPr>
              <a:buClrTx/>
            </a:pPr>
            <a:r>
              <a:rPr lang="en-US" b="1" dirty="0" smtClean="0"/>
              <a:t>Question</a:t>
            </a:r>
            <a:r>
              <a:rPr lang="en-US" b="1" dirty="0"/>
              <a:t>: If someone responds how will you know and what are their next steps?</a:t>
            </a:r>
            <a:endParaRPr lang="en-US" dirty="0"/>
          </a:p>
          <a:p>
            <a:pPr lvl="0">
              <a:buClrTx/>
            </a:pP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3"/>
          </p:nvPr>
        </p:nvSpPr>
        <p:spPr>
          <a:xfrm>
            <a:off x="3348884" y="6977641"/>
            <a:ext cx="9794942" cy="3158490"/>
          </a:xfrm>
          <a:prstGeom prst="rect">
            <a:avLst/>
          </a:prstGeom>
          <a:solidFill>
            <a:srgbClr val="5C666F"/>
          </a:solidFill>
        </p:spPr>
        <p:txBody>
          <a:bodyPr/>
          <a:lstStyle/>
          <a:p>
            <a:pPr>
              <a:spcBef>
                <a:spcPts val="0"/>
              </a:spcBef>
              <a:buClrTx/>
              <a:defRPr sz="5700">
                <a:solidFill>
                  <a:srgbClr val="FFFFFF"/>
                </a:solidFill>
              </a:defRPr>
            </a:pPr>
            <a:r>
              <a:rPr dirty="0"/>
              <a:t>Thank you</a:t>
            </a:r>
            <a:endParaRPr dirty="0"/>
          </a:p>
          <a:p>
            <a:pPr>
              <a:spcBef>
                <a:spcPts val="0"/>
              </a:spcBef>
              <a:buClrTx/>
              <a:defRPr sz="4400">
                <a:solidFill>
                  <a:srgbClr val="FFFFFF"/>
                </a:solidFill>
              </a:defRPr>
            </a:pPr>
            <a:endParaRPr dirty="0"/>
          </a:p>
          <a:p>
            <a:pPr>
              <a:spcBef>
                <a:spcPts val="0"/>
              </a:spcBef>
              <a:buClrTx/>
              <a:defRPr sz="4400">
                <a:solidFill>
                  <a:srgbClr val="FFFFFF"/>
                </a:solidFill>
              </a:defRPr>
            </a:pPr>
            <a:r>
              <a:rPr lang="en-US" dirty="0" smtClean="0"/>
              <a:t>Scott Ridout</a:t>
            </a:r>
            <a:r>
              <a:rPr dirty="0" smtClean="0"/>
              <a:t> </a:t>
            </a:r>
            <a:br>
              <a:rPr dirty="0"/>
            </a:br>
            <a:r>
              <a:rPr lang="en-US" sz="1275" dirty="0" err="1" smtClean="0"/>
              <a:t>scott.ridout@converge.org</a:t>
            </a:r>
            <a:endParaRPr sz="1275" dirty="0"/>
          </a:p>
          <a:p>
            <a:pPr>
              <a:spcBef>
                <a:spcPts val="0"/>
              </a:spcBef>
              <a:buClrTx/>
              <a:defRPr sz="4400">
                <a:solidFill>
                  <a:srgbClr val="FFFFFF"/>
                </a:solidFill>
              </a:defRPr>
            </a:pPr>
            <a:endParaRPr sz="1275" dirty="0"/>
          </a:p>
          <a:p>
            <a:pPr>
              <a:spcBef>
                <a:spcPts val="0"/>
              </a:spcBef>
              <a:buClrTx/>
              <a:defRPr sz="3000" spc="269">
                <a:solidFill>
                  <a:srgbClr val="FFFFFF"/>
                </a:solidFill>
              </a:defRPr>
            </a:pPr>
            <a:r>
              <a:rPr dirty="0"/>
              <a:t>converge.org</a:t>
            </a:r>
            <a:endParaRPr dirty="0">
              <a:hlinkClick r:id="rId1"/>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3" name="Title 2"/>
          <p:cNvSpPr>
            <a:spLocks noGrp="1"/>
          </p:cNvSpPr>
          <p:nvPr>
            <p:ph type="title"/>
          </p:nvPr>
        </p:nvSpPr>
        <p:spPr>
          <a:xfrm>
            <a:off x="1232687" y="1393233"/>
            <a:ext cx="7740867" cy="3108327"/>
          </a:xfrm>
        </p:spPr>
        <p:txBody>
          <a:bodyPr>
            <a:normAutofit fontScale="90000"/>
          </a:bodyPr>
          <a:lstStyle/>
          <a:p>
            <a:br>
              <a:rPr lang="en-US" dirty="0" smtClean="0">
                <a:solidFill>
                  <a:schemeClr val="bg1"/>
                </a:solidFill>
              </a:rPr>
            </a:br>
            <a:br>
              <a:rPr lang="en-US" dirty="0" smtClean="0">
                <a:solidFill>
                  <a:schemeClr val="bg1"/>
                </a:solidFill>
              </a:rPr>
            </a:br>
            <a:br>
              <a:rPr lang="en-US" dirty="0">
                <a:solidFill>
                  <a:schemeClr val="bg1"/>
                </a:solidFill>
              </a:rPr>
            </a:br>
            <a:r>
              <a:rPr lang="en-US" dirty="0" smtClean="0">
                <a:solidFill>
                  <a:schemeClr val="bg1"/>
                </a:solidFill>
              </a:rPr>
              <a:t>The Church exists to help people </a:t>
            </a:r>
            <a:br>
              <a:rPr lang="en-US" dirty="0" smtClean="0">
                <a:solidFill>
                  <a:schemeClr val="bg1"/>
                </a:solidFill>
              </a:rPr>
            </a:br>
            <a:r>
              <a:rPr lang="en-US" dirty="0" smtClean="0">
                <a:solidFill>
                  <a:schemeClr val="bg1"/>
                </a:solidFill>
              </a:rPr>
              <a:t>meet, know and follow Jesus.</a:t>
            </a:r>
            <a:endParaRPr lang="en-US"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endParaRPr lang="en-US" sz="1500" i="1" dirty="0" smtClean="0"/>
          </a:p>
          <a:p>
            <a:endParaRPr lang="en-US" sz="1500" i="1" dirty="0"/>
          </a:p>
          <a:p>
            <a:r>
              <a:rPr lang="en-US" sz="1500" i="1" dirty="0" smtClean="0"/>
              <a:t>I </a:t>
            </a:r>
            <a:r>
              <a:rPr lang="en-US" sz="1500" i="1" dirty="0"/>
              <a:t>am obligated both to Greeks and non-Greeks, both to the wise and the foolish. That is why I am so eager to preach the gospel also to you who are in Rome. For I am not ashamed of the gospel, because it is the power of God that brings salvation to everyone who believes: first to the Jew, then to the Gentile. For in the gospel the righteousness of God is revealed —a righteousness that is by faith from first to last, just as it is written: “The righteous will live by faith.”  </a:t>
            </a:r>
            <a:r>
              <a:rPr lang="en-US" sz="1500" dirty="0"/>
              <a:t>Romans 1:14-17</a:t>
            </a:r>
            <a:endParaRPr lang="en-US" sz="1500" dirty="0"/>
          </a:p>
          <a:p>
            <a:pPr lvl="0">
              <a:buClrTx/>
            </a:pPr>
            <a:r>
              <a:rPr lang="en-US" dirty="0" smtClean="0"/>
              <a:t>  </a:t>
            </a:r>
            <a:endParaRPr dirty="0"/>
          </a:p>
        </p:txBody>
      </p:sp>
      <p:sp>
        <p:nvSpPr>
          <p:cNvPr id="3" name="Title 2"/>
          <p:cNvSpPr>
            <a:spLocks noGrp="1"/>
          </p:cNvSpPr>
          <p:nvPr>
            <p:ph type="title"/>
          </p:nvPr>
        </p:nvSpPr>
        <p:spPr/>
        <p:txBody>
          <a:bodyPr/>
          <a:lstStyle/>
          <a:p>
            <a:r>
              <a:rPr lang="en-US" dirty="0" smtClean="0"/>
              <a:t>Paul’s Evangelistic Heart </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pPr lvl="0"/>
            <a:r>
              <a:rPr lang="en-US" dirty="0" smtClean="0"/>
              <a:t>1.</a:t>
            </a:r>
            <a:r>
              <a:rPr lang="en-US" b="1" dirty="0"/>
              <a:t> Check the connection of your </a:t>
            </a:r>
            <a:r>
              <a:rPr lang="en-US" b="1" dirty="0" smtClean="0"/>
              <a:t>heart </a:t>
            </a:r>
            <a:r>
              <a:rPr lang="en-US" b="1" dirty="0"/>
              <a:t>to God, the gospel and your </a:t>
            </a:r>
            <a:r>
              <a:rPr lang="en-US" b="1" dirty="0" smtClean="0"/>
              <a:t>city.</a:t>
            </a:r>
            <a:endParaRPr lang="en-US" b="1" dirty="0" smtClean="0"/>
          </a:p>
          <a:p>
            <a:r>
              <a:rPr lang="en-US" sz="1500" i="1" dirty="0"/>
              <a:t>While Paul was waiting for them in Athens, he was greatly distressed to see that the city was full of idols. So he reasoned in the synagogue with both Jews and God-fearing Greeks, as well as in the marketplace day by day with those who happened to be there.  </a:t>
            </a:r>
            <a:r>
              <a:rPr lang="en-US" sz="1500" dirty="0"/>
              <a:t>Acts 17:16-17 </a:t>
            </a:r>
            <a:endParaRPr lang="en-US" sz="1500" dirty="0"/>
          </a:p>
          <a:p>
            <a:pPr lvl="0"/>
            <a:endParaRPr lang="en-US" dirty="0"/>
          </a:p>
          <a:p>
            <a:pPr lvl="0">
              <a:buClrTx/>
            </a:pPr>
            <a:r>
              <a:rPr lang="en-US" dirty="0" smtClean="0"/>
              <a:t>  </a:t>
            </a: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pPr lvl="0"/>
            <a:r>
              <a:rPr lang="en-US" dirty="0" smtClean="0"/>
              <a:t>1.</a:t>
            </a:r>
            <a:r>
              <a:rPr lang="en-US" b="1" dirty="0"/>
              <a:t> Check the connection of your </a:t>
            </a:r>
            <a:r>
              <a:rPr lang="en-US" b="1" dirty="0" smtClean="0"/>
              <a:t>heart </a:t>
            </a:r>
            <a:r>
              <a:rPr lang="en-US" b="1" dirty="0"/>
              <a:t>to God, the gospel and your </a:t>
            </a:r>
            <a:r>
              <a:rPr lang="en-US" b="1" dirty="0" smtClean="0"/>
              <a:t>city.</a:t>
            </a:r>
            <a:endParaRPr lang="en-US" b="1" dirty="0" smtClean="0"/>
          </a:p>
          <a:p>
            <a:r>
              <a:rPr lang="en-US" sz="1500" i="1" dirty="0"/>
              <a:t>While Paul was waiting for them in Athens, he was greatly distressed to see that the city was full of idols. So he reasoned in the synagogue with both Jews and God-fearing Greeks, as well as in the marketplace day by day with those who happened to be there.  </a:t>
            </a:r>
            <a:r>
              <a:rPr lang="en-US" sz="1500" dirty="0"/>
              <a:t>Acts </a:t>
            </a:r>
            <a:r>
              <a:rPr lang="en-US" sz="1500" dirty="0" smtClean="0"/>
              <a:t>17:16-17</a:t>
            </a:r>
            <a:endParaRPr lang="en-US" sz="1500" dirty="0" smtClean="0"/>
          </a:p>
          <a:p>
            <a:r>
              <a:rPr lang="en-US" dirty="0" smtClean="0"/>
              <a:t> </a:t>
            </a:r>
            <a:r>
              <a:rPr lang="en-US" b="1" dirty="0"/>
              <a:t>Question: Is your heart prepared?</a:t>
            </a:r>
            <a:endParaRPr lang="en-US" dirty="0"/>
          </a:p>
          <a:p>
            <a:endParaRPr lang="en-US" dirty="0"/>
          </a:p>
          <a:p>
            <a:pPr lvl="0"/>
            <a:endParaRPr lang="en-US" dirty="0"/>
          </a:p>
          <a:p>
            <a:pPr lvl="0">
              <a:buClrTx/>
            </a:pPr>
            <a:r>
              <a:rPr lang="en-US" dirty="0" smtClean="0"/>
              <a:t>  </a:t>
            </a: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pPr lvl="0"/>
            <a:r>
              <a:rPr lang="en-US" dirty="0"/>
              <a:t>2</a:t>
            </a:r>
            <a:r>
              <a:rPr lang="en-US" dirty="0" smtClean="0"/>
              <a:t>.</a:t>
            </a:r>
            <a:r>
              <a:rPr lang="en-US" b="1" dirty="0" smtClean="0"/>
              <a:t> </a:t>
            </a:r>
            <a:r>
              <a:rPr lang="en-US" b="1" dirty="0"/>
              <a:t>Gather a curious crowd by training an “inviting” congregation</a:t>
            </a:r>
            <a:endParaRPr lang="en-US" dirty="0"/>
          </a:p>
          <a:p>
            <a:r>
              <a:rPr lang="en-US" sz="1500" i="1" dirty="0"/>
              <a:t>A group of Epicurean and Stoic philosophers began to debate with him. Some of them asked, “What is this babbler trying to say?” Others remarked, “He seems to be advocating foreign gods.” They said this because Paul was preaching the good news about Jesus and the resurrection. Then they took him and brought him to a meeting of the Areopagus, where they said to him, “May we know what this new teaching is that you are presenting? You are bringing some strange ideas to our ears, and we would like to know what they mean.” (All the Athenians and the foreigners who lived there spent their time doing nothing but talking about and listening to the latest ideas.)    </a:t>
            </a:r>
            <a:r>
              <a:rPr lang="en-US" sz="1500" dirty="0"/>
              <a:t>Acts 17:18-21 </a:t>
            </a:r>
            <a:endParaRPr lang="en-US" sz="1500" dirty="0"/>
          </a:p>
          <a:p>
            <a:pPr lvl="0"/>
            <a:endParaRPr lang="en-US" dirty="0"/>
          </a:p>
          <a:p>
            <a:pPr lvl="0">
              <a:buClrTx/>
            </a:pPr>
            <a:r>
              <a:rPr lang="en-US" dirty="0" smtClean="0"/>
              <a:t>  </a:t>
            </a: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pPr lvl="0"/>
            <a:r>
              <a:rPr lang="en-US" dirty="0"/>
              <a:t>2</a:t>
            </a:r>
            <a:r>
              <a:rPr lang="en-US" dirty="0" smtClean="0"/>
              <a:t>.</a:t>
            </a:r>
            <a:r>
              <a:rPr lang="en-US" b="1" dirty="0" smtClean="0"/>
              <a:t> </a:t>
            </a:r>
            <a:r>
              <a:rPr lang="en-US" b="1" dirty="0"/>
              <a:t>Gather a curious crowd by training an “inviting” congregation</a:t>
            </a:r>
            <a:endParaRPr lang="en-US" dirty="0"/>
          </a:p>
          <a:p>
            <a:r>
              <a:rPr lang="en-US" sz="1500" i="1" dirty="0"/>
              <a:t>A group of Epicurean and Stoic philosophers began to debate with him. Some of them asked, “What is this babbler trying to say?” Others remarked, “He seems to be advocating foreign gods.” They said this because Paul was preaching the good news about Jesus and the resurrection. Then they took him and brought him to a meeting of the Areopagus, where they said to him, “May we know what this new teaching is that you are presenting? You are bringing some strange ideas to our ears, and we would like to know what they mean.” (All the Athenians and the foreigners who lived there spent their time doing nothing but talking about and listening to the latest ideas.)    </a:t>
            </a:r>
            <a:r>
              <a:rPr lang="en-US" sz="1500" dirty="0"/>
              <a:t>Acts 17:18-21 </a:t>
            </a:r>
            <a:endParaRPr lang="en-US" sz="1500" dirty="0"/>
          </a:p>
          <a:p>
            <a:r>
              <a:rPr lang="en-US" b="1" dirty="0"/>
              <a:t>Question:  How will you make sure non-Christians are present?</a:t>
            </a:r>
            <a:endParaRPr lang="en-US" dirty="0"/>
          </a:p>
          <a:p>
            <a:r>
              <a:rPr lang="en-US" b="1" dirty="0"/>
              <a:t>In other words, how will you prepare your people to invite? </a:t>
            </a:r>
            <a:endParaRPr lang="en-US" dirty="0"/>
          </a:p>
          <a:p>
            <a:pPr lvl="0"/>
            <a:endParaRPr lang="en-US" dirty="0"/>
          </a:p>
          <a:p>
            <a:pPr lvl="0">
              <a:buClrTx/>
            </a:pPr>
            <a:r>
              <a:rPr lang="en-US" dirty="0" smtClean="0"/>
              <a:t>  </a:t>
            </a: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pPr lvl="0"/>
            <a:r>
              <a:rPr lang="en-US" dirty="0" smtClean="0"/>
              <a:t>3.</a:t>
            </a:r>
            <a:r>
              <a:rPr lang="en-US" b="1" dirty="0" smtClean="0"/>
              <a:t>  Begin </a:t>
            </a:r>
            <a:r>
              <a:rPr lang="en-US" b="1" dirty="0"/>
              <a:t>the conversation by developing common ground</a:t>
            </a:r>
            <a:endParaRPr lang="en-US" dirty="0"/>
          </a:p>
          <a:p>
            <a:r>
              <a:rPr lang="en-US" sz="1500" i="1" dirty="0"/>
              <a:t>Paul then stood up in the meeting of the Areopagus and said: “People of Athens! I see that in every way you are very religious. For as I walked around and looked carefully at your objects of worship, I even found an altar with this inscription: to an unknown god. So you are ignorant of the very thing you worship —and this is what I am going to proclaim to </a:t>
            </a:r>
            <a:r>
              <a:rPr lang="en-US" sz="1500" i="1" dirty="0" smtClean="0"/>
              <a:t>you.</a:t>
            </a:r>
            <a:r>
              <a:rPr lang="en-US" sz="1500" dirty="0"/>
              <a:t> </a:t>
            </a:r>
            <a:r>
              <a:rPr lang="en-US" sz="1500" dirty="0" smtClean="0"/>
              <a:t>Acts </a:t>
            </a:r>
            <a:r>
              <a:rPr lang="en-US" sz="1500" dirty="0"/>
              <a:t>17:22-23 </a:t>
            </a:r>
            <a:endParaRPr lang="en-US" dirty="0"/>
          </a:p>
          <a:p>
            <a:pPr lvl="0">
              <a:buClrTx/>
            </a:pPr>
            <a:r>
              <a:rPr lang="en-US" dirty="0" smtClean="0"/>
              <a:t> </a:t>
            </a: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xfrm>
            <a:off x="23456765" y="13047133"/>
            <a:ext cx="945429" cy="441960"/>
          </a:xfrm>
          <a:prstGeom prst="rect">
            <a:avLst/>
          </a:prstGeom>
        </p:spPr>
        <p:txBody>
          <a:bodyPr/>
          <a:lstStyle/>
          <a:p>
            <a:fld id="{86CB4B4D-7CA3-9044-876B-883B54F8677D}" type="slidenum">
              <a:rPr sz="900"/>
            </a:fld>
            <a:endParaRPr sz="900"/>
          </a:p>
        </p:txBody>
      </p:sp>
      <p:sp>
        <p:nvSpPr>
          <p:cNvPr id="105" name="Shape 105"/>
          <p:cNvSpPr>
            <a:spLocks noGrp="1"/>
          </p:cNvSpPr>
          <p:nvPr>
            <p:ph type="body" sz="quarter" idx="4294967295"/>
          </p:nvPr>
        </p:nvSpPr>
        <p:spPr>
          <a:xfrm>
            <a:off x="921639" y="2024062"/>
            <a:ext cx="7756362" cy="3401568"/>
          </a:xfrm>
          <a:prstGeom prst="rect">
            <a:avLst/>
          </a:prstGeom>
        </p:spPr>
        <p:txBody>
          <a:bodyPr/>
          <a:lstStyle/>
          <a:p>
            <a:pPr lvl="0">
              <a:buClrTx/>
            </a:pPr>
            <a:endParaRPr lang="en-US" dirty="0" smtClean="0"/>
          </a:p>
          <a:p>
            <a:pPr lvl="0"/>
            <a:r>
              <a:rPr lang="en-US" dirty="0" smtClean="0"/>
              <a:t>3.</a:t>
            </a:r>
            <a:r>
              <a:rPr lang="en-US" b="1" dirty="0" smtClean="0"/>
              <a:t>  Begin </a:t>
            </a:r>
            <a:r>
              <a:rPr lang="en-US" b="1" dirty="0"/>
              <a:t>the conversation by developing common ground</a:t>
            </a:r>
            <a:endParaRPr lang="en-US" dirty="0"/>
          </a:p>
          <a:p>
            <a:r>
              <a:rPr lang="en-US" sz="1500" i="1" dirty="0"/>
              <a:t>Paul then stood up in the meeting of the Areopagus and said: “People of Athens! I see that in every way you are very religious. For as I walked around and looked carefully at your objects of worship, I even found an altar with this inscription: to an unknown god. So you are ignorant of the very thing you worship —and this is what I am going to proclaim to </a:t>
            </a:r>
            <a:r>
              <a:rPr lang="en-US" sz="1500" i="1" dirty="0" smtClean="0"/>
              <a:t>you.</a:t>
            </a:r>
            <a:r>
              <a:rPr lang="en-US" sz="1500" dirty="0"/>
              <a:t> </a:t>
            </a:r>
            <a:r>
              <a:rPr lang="en-US" sz="1500" dirty="0" smtClean="0"/>
              <a:t>Acts </a:t>
            </a:r>
            <a:r>
              <a:rPr lang="en-US" sz="1500" dirty="0"/>
              <a:t>17:22-23 </a:t>
            </a:r>
            <a:endParaRPr lang="en-US" dirty="0"/>
          </a:p>
          <a:p>
            <a:pPr>
              <a:buClrTx/>
            </a:pPr>
            <a:r>
              <a:rPr lang="en-US" b="1" dirty="0" smtClean="0"/>
              <a:t>Question</a:t>
            </a:r>
            <a:r>
              <a:rPr lang="en-US" b="1" dirty="0"/>
              <a:t>: How will you engage people where their level of spiritual interest?</a:t>
            </a:r>
            <a:endParaRPr lang="en-US" dirty="0"/>
          </a:p>
          <a:p>
            <a:pPr lvl="0">
              <a:buClrTx/>
            </a:pPr>
            <a:r>
              <a:rPr lang="en-US" dirty="0" smtClean="0"/>
              <a:t> </a:t>
            </a:r>
            <a:endParaRPr dirty="0"/>
          </a:p>
        </p:txBody>
      </p:sp>
      <p:sp>
        <p:nvSpPr>
          <p:cNvPr id="3" name="Title 2"/>
          <p:cNvSpPr>
            <a:spLocks noGrp="1"/>
          </p:cNvSpPr>
          <p:nvPr>
            <p:ph type="title"/>
          </p:nvPr>
        </p:nvSpPr>
        <p:spPr/>
        <p:txBody>
          <a:bodyPr/>
          <a:lstStyle/>
          <a:p>
            <a:r>
              <a:rPr lang="en-US" dirty="0" smtClean="0"/>
              <a:t>Paul’s Evangelistic Strategy</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7.png"/></Relationships>
</file>

<file path=ppt/theme/_rels/theme2.xml.rels><?xml version="1.0" encoding="UTF-8" standalone="yes"?>
<Relationships xmlns="http://schemas.openxmlformats.org/package/2006/relationships"><Relationship Id="rId1" Type="http://schemas.openxmlformats.org/officeDocument/2006/relationships/image" Target="../media/image7.png"/></Relationships>
</file>

<file path=ppt/theme/theme1.xml><?xml version="1.0" encoding="utf-8"?>
<a:theme xmlns:a="http://schemas.openxmlformats.org/drawingml/2006/main" name="White">
  <a:themeElements>
    <a:clrScheme name="White">
      <a:dk1>
        <a:srgbClr val="5C666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5C666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5C666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7738</Words>
  <Application>WPS Presentation</Application>
  <PresentationFormat>Custom</PresentationFormat>
  <Paragraphs>135</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SimSun</vt:lpstr>
      <vt:lpstr>Wingdings</vt:lpstr>
      <vt:lpstr>Helvetica Light</vt:lpstr>
      <vt:lpstr>Helvetica</vt:lpstr>
      <vt:lpstr>Helvetica Neue</vt:lpstr>
      <vt:lpstr>Helvetica Light</vt:lpstr>
      <vt:lpstr>Microsoft YaHei</vt:lpstr>
      <vt:lpstr>White</vt:lpstr>
      <vt:lpstr>Creating an  Evangelistic Service</vt:lpstr>
      <vt:lpstr>   The Church exists to help people  meet, know and follow Jesus.</vt:lpstr>
      <vt:lpstr>Paul’s Evangelistic Heart </vt:lpstr>
      <vt:lpstr>Paul’s Evangelistic Strategy</vt:lpstr>
      <vt:lpstr>Paul’s Evangelistic Strategy</vt:lpstr>
      <vt:lpstr>Paul’s Evangelistic Strategy</vt:lpstr>
      <vt:lpstr>Paul’s Evangelistic Strategy</vt:lpstr>
      <vt:lpstr>Paul’s Evangelistic Strategy</vt:lpstr>
      <vt:lpstr>Paul’s Evangelistic Strategy</vt:lpstr>
      <vt:lpstr>Paul’s Evangelistic Strategy</vt:lpstr>
      <vt:lpstr>Paul’s Evangelistic Strategy</vt:lpstr>
      <vt:lpstr>Paul’s Evangelistic Strategy</vt:lpstr>
      <vt:lpstr>Paul’s Evangelistic Strategy</vt:lpstr>
      <vt:lpstr>Paul’s Evangelistic Strategy</vt:lpstr>
      <vt:lpstr>Paul’s Evangelistic Strategy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
  <cp:lastModifiedBy>Karen Nabi</cp:lastModifiedBy>
  <cp:revision>53</cp:revision>
  <dcterms:created xsi:type="dcterms:W3CDTF">2018-10-18T00:48:33Z</dcterms:created>
  <dcterms:modified xsi:type="dcterms:W3CDTF">2018-10-18T00:51:36Z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1033-10.2.0.5824</vt:lpwstr>
  </property>
</Properties>
</file>