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3" r:id="rId2"/>
    <p:sldId id="269" r:id="rId3"/>
    <p:sldId id="257" r:id="rId4"/>
    <p:sldId id="261" r:id="rId5"/>
    <p:sldId id="265" r:id="rId6"/>
    <p:sldId id="260" r:id="rId7"/>
    <p:sldId id="264" r:id="rId8"/>
    <p:sldId id="266" r:id="rId9"/>
    <p:sldId id="268" r:id="rId10"/>
    <p:sldId id="267" r:id="rId11"/>
    <p:sldId id="262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1794" y="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ok Padharia" userId="a3148441-26bc-47c2-8c43-ac489dd9f8f3" providerId="ADAL" clId="{5FEEA114-F1CA-446B-9A2E-6DC455C46644}"/>
    <pc:docChg chg="custSel modSld">
      <pc:chgData name="Ashok Padharia" userId="a3148441-26bc-47c2-8c43-ac489dd9f8f3" providerId="ADAL" clId="{5FEEA114-F1CA-446B-9A2E-6DC455C46644}" dt="2023-07-19T18:20:55.158" v="73" actId="20577"/>
      <pc:docMkLst>
        <pc:docMk/>
      </pc:docMkLst>
      <pc:sldChg chg="modSp mod">
        <pc:chgData name="Ashok Padharia" userId="a3148441-26bc-47c2-8c43-ac489dd9f8f3" providerId="ADAL" clId="{5FEEA114-F1CA-446B-9A2E-6DC455C46644}" dt="2023-07-19T17:54:47.585" v="28" actId="14100"/>
        <pc:sldMkLst>
          <pc:docMk/>
          <pc:sldMk cId="0" sldId="260"/>
        </pc:sldMkLst>
        <pc:picChg chg="mod modCrop">
          <ac:chgData name="Ashok Padharia" userId="a3148441-26bc-47c2-8c43-ac489dd9f8f3" providerId="ADAL" clId="{5FEEA114-F1CA-446B-9A2E-6DC455C46644}" dt="2023-07-19T17:54:47.585" v="28" actId="14100"/>
          <ac:picMkLst>
            <pc:docMk/>
            <pc:sldMk cId="0" sldId="260"/>
            <ac:picMk id="20" creationId="{00000000-0000-0000-0000-000000000000}"/>
          </ac:picMkLst>
        </pc:picChg>
      </pc:sldChg>
      <pc:sldChg chg="modSp mod">
        <pc:chgData name="Ashok Padharia" userId="a3148441-26bc-47c2-8c43-ac489dd9f8f3" providerId="ADAL" clId="{5FEEA114-F1CA-446B-9A2E-6DC455C46644}" dt="2023-07-19T18:20:55.158" v="73" actId="20577"/>
        <pc:sldMkLst>
          <pc:docMk/>
          <pc:sldMk cId="0" sldId="262"/>
        </pc:sldMkLst>
        <pc:spChg chg="mod">
          <ac:chgData name="Ashok Padharia" userId="a3148441-26bc-47c2-8c43-ac489dd9f8f3" providerId="ADAL" clId="{5FEEA114-F1CA-446B-9A2E-6DC455C46644}" dt="2023-07-19T18:20:55.158" v="73" actId="20577"/>
          <ac:spMkLst>
            <pc:docMk/>
            <pc:sldMk cId="0" sldId="262"/>
            <ac:spMk id="8" creationId="{00000000-0000-0000-0000-000000000000}"/>
          </ac:spMkLst>
        </pc:spChg>
      </pc:sldChg>
      <pc:sldChg chg="modSp mod">
        <pc:chgData name="Ashok Padharia" userId="a3148441-26bc-47c2-8c43-ac489dd9f8f3" providerId="ADAL" clId="{5FEEA114-F1CA-446B-9A2E-6DC455C46644}" dt="2023-07-19T17:49:53.804" v="1" actId="20577"/>
        <pc:sldMkLst>
          <pc:docMk/>
          <pc:sldMk cId="0" sldId="265"/>
        </pc:sldMkLst>
        <pc:spChg chg="mod">
          <ac:chgData name="Ashok Padharia" userId="a3148441-26bc-47c2-8c43-ac489dd9f8f3" providerId="ADAL" clId="{5FEEA114-F1CA-446B-9A2E-6DC455C46644}" dt="2023-07-19T17:49:53.804" v="1" actId="20577"/>
          <ac:spMkLst>
            <pc:docMk/>
            <pc:sldMk cId="0" sldId="265"/>
            <ac:spMk id="14" creationId="{00000000-0000-0000-0000-000000000000}"/>
          </ac:spMkLst>
        </pc:spChg>
      </pc:sldChg>
      <pc:sldChg chg="modSp mod">
        <pc:chgData name="Ashok Padharia" userId="a3148441-26bc-47c2-8c43-ac489dd9f8f3" providerId="ADAL" clId="{5FEEA114-F1CA-446B-9A2E-6DC455C46644}" dt="2023-07-19T17:44:36.073" v="0" actId="34135"/>
        <pc:sldMkLst>
          <pc:docMk/>
          <pc:sldMk cId="0" sldId="269"/>
        </pc:sldMkLst>
        <pc:picChg chg="mod">
          <ac:chgData name="Ashok Padharia" userId="a3148441-26bc-47c2-8c43-ac489dd9f8f3" providerId="ADAL" clId="{5FEEA114-F1CA-446B-9A2E-6DC455C46644}" dt="2023-07-19T17:44:36.073" v="0" actId="34135"/>
          <ac:picMkLst>
            <pc:docMk/>
            <pc:sldMk cId="0" sldId="269"/>
            <ac:picMk id="2050" creationId="{00000000-0000-0000-0000-000000000000}"/>
          </ac:picMkLst>
        </pc:pic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96493D7-21A4-4FD0-BC87-C972A0DAF1FD}" type="doc">
      <dgm:prSet loTypeId="urn:microsoft.com/office/officeart/2005/8/layout/lProcess3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2B23CAB1-7994-4B24-90EB-67D9F3BA5A72}">
      <dgm:prSet phldrT="[Text]"/>
      <dgm:spPr/>
      <dgm:t>
        <a:bodyPr/>
        <a:lstStyle/>
        <a:p>
          <a:r>
            <a:rPr lang="en-US" dirty="0"/>
            <a:t>Urgency</a:t>
          </a:r>
        </a:p>
      </dgm:t>
    </dgm:pt>
    <dgm:pt modelId="{5CE38469-DF13-426D-A233-59AA244480A2}" type="parTrans" cxnId="{58A6438F-B355-4F17-AD2D-E42BEA930B2D}">
      <dgm:prSet/>
      <dgm:spPr/>
      <dgm:t>
        <a:bodyPr/>
        <a:lstStyle/>
        <a:p>
          <a:endParaRPr lang="en-US"/>
        </a:p>
      </dgm:t>
    </dgm:pt>
    <dgm:pt modelId="{71419434-E15F-4E2F-B86F-FC1EE8ED917C}" type="sibTrans" cxnId="{58A6438F-B355-4F17-AD2D-E42BEA930B2D}">
      <dgm:prSet/>
      <dgm:spPr/>
      <dgm:t>
        <a:bodyPr/>
        <a:lstStyle/>
        <a:p>
          <a:endParaRPr lang="en-US"/>
        </a:p>
      </dgm:t>
    </dgm:pt>
    <dgm:pt modelId="{52734A95-3E36-439B-A543-A44EA5A00193}">
      <dgm:prSet phldrT="[Text]" custT="1"/>
      <dgm:spPr/>
      <dgm:t>
        <a:bodyPr/>
        <a:lstStyle/>
        <a:p>
          <a:r>
            <a:rPr lang="en-US" sz="2400" dirty="0"/>
            <a:t>ABC Program</a:t>
          </a:r>
        </a:p>
      </dgm:t>
    </dgm:pt>
    <dgm:pt modelId="{DCF4699D-6629-4B2E-A2EA-647CF6E1DB56}" type="parTrans" cxnId="{534B4F19-0BB1-41E6-822C-7C370E437573}">
      <dgm:prSet/>
      <dgm:spPr/>
      <dgm:t>
        <a:bodyPr/>
        <a:lstStyle/>
        <a:p>
          <a:endParaRPr lang="en-US"/>
        </a:p>
      </dgm:t>
    </dgm:pt>
    <dgm:pt modelId="{AAEEC1FB-6924-4551-98A0-FEA6D7BD40E6}" type="sibTrans" cxnId="{534B4F19-0BB1-41E6-822C-7C370E437573}">
      <dgm:prSet/>
      <dgm:spPr/>
      <dgm:t>
        <a:bodyPr/>
        <a:lstStyle/>
        <a:p>
          <a:endParaRPr lang="en-US"/>
        </a:p>
      </dgm:t>
    </dgm:pt>
    <dgm:pt modelId="{63672D36-A3D8-428E-96F3-C95F7E88674D}">
      <dgm:prSet phldrT="[Text]" custT="1"/>
      <dgm:spPr/>
      <dgm:t>
        <a:bodyPr/>
        <a:lstStyle/>
        <a:p>
          <a:r>
            <a:rPr lang="en-US" sz="2400" dirty="0"/>
            <a:t>In progress</a:t>
          </a:r>
        </a:p>
      </dgm:t>
    </dgm:pt>
    <dgm:pt modelId="{20E8F9FD-4E74-4427-8793-CB0AC644EDE5}" type="parTrans" cxnId="{E9C16036-4113-4FC7-853B-1C08A81A5101}">
      <dgm:prSet/>
      <dgm:spPr/>
      <dgm:t>
        <a:bodyPr/>
        <a:lstStyle/>
        <a:p>
          <a:endParaRPr lang="en-US"/>
        </a:p>
      </dgm:t>
    </dgm:pt>
    <dgm:pt modelId="{F358D923-F952-4DCA-81EE-D2A0780C900A}" type="sibTrans" cxnId="{E9C16036-4113-4FC7-853B-1C08A81A5101}">
      <dgm:prSet/>
      <dgm:spPr/>
      <dgm:t>
        <a:bodyPr/>
        <a:lstStyle/>
        <a:p>
          <a:endParaRPr lang="en-US"/>
        </a:p>
      </dgm:t>
    </dgm:pt>
    <dgm:pt modelId="{0D120EDB-1A4E-4E53-B6B2-D798D3BB0495}">
      <dgm:prSet phldrT="[Text]"/>
      <dgm:spPr/>
      <dgm:t>
        <a:bodyPr/>
        <a:lstStyle/>
        <a:p>
          <a:r>
            <a:rPr lang="en-US" dirty="0"/>
            <a:t>Priority</a:t>
          </a:r>
        </a:p>
      </dgm:t>
    </dgm:pt>
    <dgm:pt modelId="{F2E0F416-F410-4DB1-B35D-F0C3371C630A}" type="parTrans" cxnId="{F335D50E-8087-4DAA-9768-73226C23E688}">
      <dgm:prSet/>
      <dgm:spPr/>
      <dgm:t>
        <a:bodyPr/>
        <a:lstStyle/>
        <a:p>
          <a:endParaRPr lang="en-US"/>
        </a:p>
      </dgm:t>
    </dgm:pt>
    <dgm:pt modelId="{16C0DFAD-5B0F-4CB9-BE6C-D3750F16ED9B}" type="sibTrans" cxnId="{F335D50E-8087-4DAA-9768-73226C23E688}">
      <dgm:prSet/>
      <dgm:spPr/>
      <dgm:t>
        <a:bodyPr/>
        <a:lstStyle/>
        <a:p>
          <a:endParaRPr lang="en-US"/>
        </a:p>
      </dgm:t>
    </dgm:pt>
    <dgm:pt modelId="{C3578281-D513-41D7-90B6-A6E433A4D646}">
      <dgm:prSet phldrT="[Text]" custT="1"/>
      <dgm:spPr/>
      <dgm:t>
        <a:bodyPr/>
        <a:lstStyle/>
        <a:p>
          <a:endParaRPr lang="en-US" sz="1500" dirty="0"/>
        </a:p>
      </dgm:t>
    </dgm:pt>
    <dgm:pt modelId="{B4C53207-EBF5-41F5-8DD7-03BCA64EAE8A}" type="parTrans" cxnId="{15506827-1D01-4A1D-8681-7A122A2833DA}">
      <dgm:prSet/>
      <dgm:spPr/>
      <dgm:t>
        <a:bodyPr/>
        <a:lstStyle/>
        <a:p>
          <a:endParaRPr lang="en-US"/>
        </a:p>
      </dgm:t>
    </dgm:pt>
    <dgm:pt modelId="{C5E9547C-6583-4843-944C-68483CC69CBC}" type="sibTrans" cxnId="{15506827-1D01-4A1D-8681-7A122A2833DA}">
      <dgm:prSet/>
      <dgm:spPr/>
      <dgm:t>
        <a:bodyPr/>
        <a:lstStyle/>
        <a:p>
          <a:endParaRPr lang="en-US"/>
        </a:p>
      </dgm:t>
    </dgm:pt>
    <dgm:pt modelId="{89BBA90A-C6EE-4E8C-A77B-444535FE9FD7}">
      <dgm:prSet phldrT="[Text]"/>
      <dgm:spPr/>
      <dgm:t>
        <a:bodyPr/>
        <a:lstStyle/>
        <a:p>
          <a:r>
            <a:rPr lang="en-US" b="1" dirty="0"/>
            <a:t>1, 2, 3 Days Training</a:t>
          </a:r>
        </a:p>
        <a:p>
          <a:r>
            <a:rPr lang="en-US" b="1" dirty="0"/>
            <a:t>Non-certified</a:t>
          </a:r>
        </a:p>
      </dgm:t>
    </dgm:pt>
    <dgm:pt modelId="{D7D0BA19-DC78-4074-AD34-A84A9E333078}" type="parTrans" cxnId="{46722F25-ED69-46AC-BF23-80088B7F760F}">
      <dgm:prSet/>
      <dgm:spPr/>
      <dgm:t>
        <a:bodyPr/>
        <a:lstStyle/>
        <a:p>
          <a:endParaRPr lang="en-US"/>
        </a:p>
      </dgm:t>
    </dgm:pt>
    <dgm:pt modelId="{72B3AD6A-2946-4EFE-8C8C-86DE511CD11F}" type="sibTrans" cxnId="{46722F25-ED69-46AC-BF23-80088B7F760F}">
      <dgm:prSet/>
      <dgm:spPr/>
      <dgm:t>
        <a:bodyPr/>
        <a:lstStyle/>
        <a:p>
          <a:endParaRPr lang="en-US"/>
        </a:p>
      </dgm:t>
    </dgm:pt>
    <dgm:pt modelId="{488BE7A2-832B-484C-8771-6F76EA78E5B6}">
      <dgm:prSet phldrT="[Text]"/>
      <dgm:spPr/>
      <dgm:t>
        <a:bodyPr/>
        <a:lstStyle/>
        <a:p>
          <a:r>
            <a:rPr lang="en-US" dirty="0"/>
            <a:t>Necessary</a:t>
          </a:r>
        </a:p>
      </dgm:t>
    </dgm:pt>
    <dgm:pt modelId="{66F3799B-138F-4131-936A-7600D93A663E}" type="parTrans" cxnId="{B08D9237-796F-4933-9ADD-231D1B0B7B0C}">
      <dgm:prSet/>
      <dgm:spPr/>
      <dgm:t>
        <a:bodyPr/>
        <a:lstStyle/>
        <a:p>
          <a:endParaRPr lang="en-US"/>
        </a:p>
      </dgm:t>
    </dgm:pt>
    <dgm:pt modelId="{8906BB66-0ED7-41E1-B8BE-7A8508D98426}" type="sibTrans" cxnId="{B08D9237-796F-4933-9ADD-231D1B0B7B0C}">
      <dgm:prSet/>
      <dgm:spPr/>
      <dgm:t>
        <a:bodyPr/>
        <a:lstStyle/>
        <a:p>
          <a:endParaRPr lang="en-US"/>
        </a:p>
      </dgm:t>
    </dgm:pt>
    <dgm:pt modelId="{3DA230B5-E42B-4279-9050-5001E4267376}">
      <dgm:prSet phldrT="[Text]"/>
      <dgm:spPr/>
      <dgm:t>
        <a:bodyPr/>
        <a:lstStyle/>
        <a:p>
          <a:r>
            <a:rPr lang="en-US" b="1" dirty="0"/>
            <a:t>GEMS</a:t>
          </a:r>
        </a:p>
        <a:p>
          <a:r>
            <a:rPr lang="en-US" b="1" dirty="0"/>
            <a:t>Residential/Long term Training/Coaching</a:t>
          </a:r>
        </a:p>
      </dgm:t>
    </dgm:pt>
    <dgm:pt modelId="{3E213D4B-4D4C-4223-870E-4DD1799D8523}" type="parTrans" cxnId="{32079D4F-F01C-48EA-9A82-AA7BA48E74B2}">
      <dgm:prSet/>
      <dgm:spPr/>
      <dgm:t>
        <a:bodyPr/>
        <a:lstStyle/>
        <a:p>
          <a:endParaRPr lang="en-US"/>
        </a:p>
      </dgm:t>
    </dgm:pt>
    <dgm:pt modelId="{C38D69D1-A71F-4F39-9CF0-17148061D246}" type="sibTrans" cxnId="{32079D4F-F01C-48EA-9A82-AA7BA48E74B2}">
      <dgm:prSet/>
      <dgm:spPr/>
      <dgm:t>
        <a:bodyPr/>
        <a:lstStyle/>
        <a:p>
          <a:endParaRPr lang="en-US"/>
        </a:p>
      </dgm:t>
    </dgm:pt>
    <dgm:pt modelId="{CFD8922A-A8FB-4C5E-8C62-A98641869CD4}">
      <dgm:prSet phldrT="[Text]"/>
      <dgm:spPr/>
      <dgm:t>
        <a:bodyPr/>
        <a:lstStyle/>
        <a:p>
          <a:r>
            <a:rPr lang="en-US" b="1" dirty="0"/>
            <a:t>1, 2, 3 Years Program</a:t>
          </a:r>
        </a:p>
        <a:p>
          <a:r>
            <a:rPr lang="en-US" b="1" dirty="0"/>
            <a:t>Certified Training</a:t>
          </a:r>
        </a:p>
      </dgm:t>
    </dgm:pt>
    <dgm:pt modelId="{D0BC344D-5497-4E79-8BC0-DFB807D3CAEF}" type="parTrans" cxnId="{4A4FFA9E-2DFB-4021-91CF-3D16B6FDECA0}">
      <dgm:prSet/>
      <dgm:spPr/>
      <dgm:t>
        <a:bodyPr/>
        <a:lstStyle/>
        <a:p>
          <a:endParaRPr lang="en-US"/>
        </a:p>
      </dgm:t>
    </dgm:pt>
    <dgm:pt modelId="{46C2A808-55A5-4001-A799-1C3F92E65712}" type="sibTrans" cxnId="{4A4FFA9E-2DFB-4021-91CF-3D16B6FDECA0}">
      <dgm:prSet/>
      <dgm:spPr/>
      <dgm:t>
        <a:bodyPr/>
        <a:lstStyle/>
        <a:p>
          <a:endParaRPr lang="en-US"/>
        </a:p>
      </dgm:t>
    </dgm:pt>
    <dgm:pt modelId="{50AD6F1C-E453-48F3-AEFA-2AFC325F66AE}" type="pres">
      <dgm:prSet presAssocID="{D96493D7-21A4-4FD0-BC87-C972A0DAF1FD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7052A212-77EA-4582-AD52-A4DDA4715E83}" type="pres">
      <dgm:prSet presAssocID="{2B23CAB1-7994-4B24-90EB-67D9F3BA5A72}" presName="horFlow" presStyleCnt="0"/>
      <dgm:spPr/>
    </dgm:pt>
    <dgm:pt modelId="{3E69AB09-516C-4C45-9CA1-0FD4A34B2386}" type="pres">
      <dgm:prSet presAssocID="{2B23CAB1-7994-4B24-90EB-67D9F3BA5A72}" presName="bigChev" presStyleLbl="node1" presStyleIdx="0" presStyleCnt="3"/>
      <dgm:spPr/>
    </dgm:pt>
    <dgm:pt modelId="{1E4832A9-FCFE-4DA8-9C9C-D6C20F216BF5}" type="pres">
      <dgm:prSet presAssocID="{DCF4699D-6629-4B2E-A2EA-647CF6E1DB56}" presName="parTrans" presStyleCnt="0"/>
      <dgm:spPr/>
    </dgm:pt>
    <dgm:pt modelId="{CC625AA9-CDBE-48D0-A0B9-FF70D20D3F79}" type="pres">
      <dgm:prSet presAssocID="{52734A95-3E36-439B-A543-A44EA5A00193}" presName="node" presStyleLbl="alignAccFollowNode1" presStyleIdx="0" presStyleCnt="6">
        <dgm:presLayoutVars>
          <dgm:bulletEnabled val="1"/>
        </dgm:presLayoutVars>
      </dgm:prSet>
      <dgm:spPr/>
    </dgm:pt>
    <dgm:pt modelId="{A2DA6C5C-C864-41CD-BE6A-01DBF889DFCD}" type="pres">
      <dgm:prSet presAssocID="{AAEEC1FB-6924-4551-98A0-FEA6D7BD40E6}" presName="sibTrans" presStyleCnt="0"/>
      <dgm:spPr/>
    </dgm:pt>
    <dgm:pt modelId="{62BAD60B-5962-4729-84E6-BDE5D8882746}" type="pres">
      <dgm:prSet presAssocID="{63672D36-A3D8-428E-96F3-C95F7E88674D}" presName="node" presStyleLbl="alignAccFollowNode1" presStyleIdx="1" presStyleCnt="6">
        <dgm:presLayoutVars>
          <dgm:bulletEnabled val="1"/>
        </dgm:presLayoutVars>
      </dgm:prSet>
      <dgm:spPr/>
    </dgm:pt>
    <dgm:pt modelId="{0F25EED0-3CF4-450B-B2F4-F588C1B75277}" type="pres">
      <dgm:prSet presAssocID="{2B23CAB1-7994-4B24-90EB-67D9F3BA5A72}" presName="vSp" presStyleCnt="0"/>
      <dgm:spPr/>
    </dgm:pt>
    <dgm:pt modelId="{660E1311-B707-4B7E-AA40-4CCB5FD119BD}" type="pres">
      <dgm:prSet presAssocID="{0D120EDB-1A4E-4E53-B6B2-D798D3BB0495}" presName="horFlow" presStyleCnt="0"/>
      <dgm:spPr/>
    </dgm:pt>
    <dgm:pt modelId="{4734155A-8524-4515-9DA6-34DF70B7B2CB}" type="pres">
      <dgm:prSet presAssocID="{0D120EDB-1A4E-4E53-B6B2-D798D3BB0495}" presName="bigChev" presStyleLbl="node1" presStyleIdx="1" presStyleCnt="3"/>
      <dgm:spPr/>
    </dgm:pt>
    <dgm:pt modelId="{0F454E75-E0DA-4579-9976-E44414A1681C}" type="pres">
      <dgm:prSet presAssocID="{B4C53207-EBF5-41F5-8DD7-03BCA64EAE8A}" presName="parTrans" presStyleCnt="0"/>
      <dgm:spPr/>
    </dgm:pt>
    <dgm:pt modelId="{3E9BF922-CCBF-4CFC-95D3-93A32CDA61A0}" type="pres">
      <dgm:prSet presAssocID="{C3578281-D513-41D7-90B6-A6E433A4D646}" presName="node" presStyleLbl="alignAccFollowNode1" presStyleIdx="2" presStyleCnt="6" custLinFactNeighborX="670" custLinFactNeighborY="5004">
        <dgm:presLayoutVars>
          <dgm:bulletEnabled val="1"/>
        </dgm:presLayoutVars>
      </dgm:prSet>
      <dgm:spPr/>
    </dgm:pt>
    <dgm:pt modelId="{C4043E5D-D3BF-4520-B30C-406A9C138D29}" type="pres">
      <dgm:prSet presAssocID="{C5E9547C-6583-4843-944C-68483CC69CBC}" presName="sibTrans" presStyleCnt="0"/>
      <dgm:spPr/>
    </dgm:pt>
    <dgm:pt modelId="{534363DC-2085-48F8-83DF-371CEB48F97B}" type="pres">
      <dgm:prSet presAssocID="{89BBA90A-C6EE-4E8C-A77B-444535FE9FD7}" presName="node" presStyleLbl="alignAccFollowNode1" presStyleIdx="3" presStyleCnt="6">
        <dgm:presLayoutVars>
          <dgm:bulletEnabled val="1"/>
        </dgm:presLayoutVars>
      </dgm:prSet>
      <dgm:spPr/>
    </dgm:pt>
    <dgm:pt modelId="{F388CEF2-C12C-4372-95D7-E6E71D5F8467}" type="pres">
      <dgm:prSet presAssocID="{0D120EDB-1A4E-4E53-B6B2-D798D3BB0495}" presName="vSp" presStyleCnt="0"/>
      <dgm:spPr/>
    </dgm:pt>
    <dgm:pt modelId="{29FD36DC-C68B-420B-A86D-2F8993FE54B2}" type="pres">
      <dgm:prSet presAssocID="{488BE7A2-832B-484C-8771-6F76EA78E5B6}" presName="horFlow" presStyleCnt="0"/>
      <dgm:spPr/>
    </dgm:pt>
    <dgm:pt modelId="{496BA691-3E4C-42A7-A260-736EB17C9851}" type="pres">
      <dgm:prSet presAssocID="{488BE7A2-832B-484C-8771-6F76EA78E5B6}" presName="bigChev" presStyleLbl="node1" presStyleIdx="2" presStyleCnt="3"/>
      <dgm:spPr/>
    </dgm:pt>
    <dgm:pt modelId="{1F7536B7-65E3-4D50-8211-0AC1F40C4431}" type="pres">
      <dgm:prSet presAssocID="{3E213D4B-4D4C-4223-870E-4DD1799D8523}" presName="parTrans" presStyleCnt="0"/>
      <dgm:spPr/>
    </dgm:pt>
    <dgm:pt modelId="{FFB0541F-1A02-4FED-9960-50F6E185B2A8}" type="pres">
      <dgm:prSet presAssocID="{3DA230B5-E42B-4279-9050-5001E4267376}" presName="node" presStyleLbl="alignAccFollowNode1" presStyleIdx="4" presStyleCnt="6" custLinFactNeighborX="-6533">
        <dgm:presLayoutVars>
          <dgm:bulletEnabled val="1"/>
        </dgm:presLayoutVars>
      </dgm:prSet>
      <dgm:spPr/>
    </dgm:pt>
    <dgm:pt modelId="{E4168C2B-851D-4727-9D10-F14F24523DFF}" type="pres">
      <dgm:prSet presAssocID="{C38D69D1-A71F-4F39-9CF0-17148061D246}" presName="sibTrans" presStyleCnt="0"/>
      <dgm:spPr/>
    </dgm:pt>
    <dgm:pt modelId="{A306D4E3-3FA3-4C1F-B30B-A96BF59F8981}" type="pres">
      <dgm:prSet presAssocID="{CFD8922A-A8FB-4C5E-8C62-A98641869CD4}" presName="node" presStyleLbl="alignAccFollowNode1" presStyleIdx="5" presStyleCnt="6">
        <dgm:presLayoutVars>
          <dgm:bulletEnabled val="1"/>
        </dgm:presLayoutVars>
      </dgm:prSet>
      <dgm:spPr/>
    </dgm:pt>
  </dgm:ptLst>
  <dgm:cxnLst>
    <dgm:cxn modelId="{F335D50E-8087-4DAA-9768-73226C23E688}" srcId="{D96493D7-21A4-4FD0-BC87-C972A0DAF1FD}" destId="{0D120EDB-1A4E-4E53-B6B2-D798D3BB0495}" srcOrd="1" destOrd="0" parTransId="{F2E0F416-F410-4DB1-B35D-F0C3371C630A}" sibTransId="{16C0DFAD-5B0F-4CB9-BE6C-D3750F16ED9B}"/>
    <dgm:cxn modelId="{2A553816-CA8F-4502-9781-D9FE7F154A44}" type="presOf" srcId="{C3578281-D513-41D7-90B6-A6E433A4D646}" destId="{3E9BF922-CCBF-4CFC-95D3-93A32CDA61A0}" srcOrd="0" destOrd="0" presId="urn:microsoft.com/office/officeart/2005/8/layout/lProcess3"/>
    <dgm:cxn modelId="{534B4F19-0BB1-41E6-822C-7C370E437573}" srcId="{2B23CAB1-7994-4B24-90EB-67D9F3BA5A72}" destId="{52734A95-3E36-439B-A543-A44EA5A00193}" srcOrd="0" destOrd="0" parTransId="{DCF4699D-6629-4B2E-A2EA-647CF6E1DB56}" sibTransId="{AAEEC1FB-6924-4551-98A0-FEA6D7BD40E6}"/>
    <dgm:cxn modelId="{46722F25-ED69-46AC-BF23-80088B7F760F}" srcId="{0D120EDB-1A4E-4E53-B6B2-D798D3BB0495}" destId="{89BBA90A-C6EE-4E8C-A77B-444535FE9FD7}" srcOrd="1" destOrd="0" parTransId="{D7D0BA19-DC78-4074-AD34-A84A9E333078}" sibTransId="{72B3AD6A-2946-4EFE-8C8C-86DE511CD11F}"/>
    <dgm:cxn modelId="{15506827-1D01-4A1D-8681-7A122A2833DA}" srcId="{0D120EDB-1A4E-4E53-B6B2-D798D3BB0495}" destId="{C3578281-D513-41D7-90B6-A6E433A4D646}" srcOrd="0" destOrd="0" parTransId="{B4C53207-EBF5-41F5-8DD7-03BCA64EAE8A}" sibTransId="{C5E9547C-6583-4843-944C-68483CC69CBC}"/>
    <dgm:cxn modelId="{E9C16036-4113-4FC7-853B-1C08A81A5101}" srcId="{2B23CAB1-7994-4B24-90EB-67D9F3BA5A72}" destId="{63672D36-A3D8-428E-96F3-C95F7E88674D}" srcOrd="1" destOrd="0" parTransId="{20E8F9FD-4E74-4427-8793-CB0AC644EDE5}" sibTransId="{F358D923-F952-4DCA-81EE-D2A0780C900A}"/>
    <dgm:cxn modelId="{B08D9237-796F-4933-9ADD-231D1B0B7B0C}" srcId="{D96493D7-21A4-4FD0-BC87-C972A0DAF1FD}" destId="{488BE7A2-832B-484C-8771-6F76EA78E5B6}" srcOrd="2" destOrd="0" parTransId="{66F3799B-138F-4131-936A-7600D93A663E}" sibTransId="{8906BB66-0ED7-41E1-B8BE-7A8508D98426}"/>
    <dgm:cxn modelId="{B1C2D439-88BF-400E-854C-445607BBA9DF}" type="presOf" srcId="{52734A95-3E36-439B-A543-A44EA5A00193}" destId="{CC625AA9-CDBE-48D0-A0B9-FF70D20D3F79}" srcOrd="0" destOrd="0" presId="urn:microsoft.com/office/officeart/2005/8/layout/lProcess3"/>
    <dgm:cxn modelId="{AC27B65F-87CF-4505-9B6C-7141BFFFAF28}" type="presOf" srcId="{63672D36-A3D8-428E-96F3-C95F7E88674D}" destId="{62BAD60B-5962-4729-84E6-BDE5D8882746}" srcOrd="0" destOrd="0" presId="urn:microsoft.com/office/officeart/2005/8/layout/lProcess3"/>
    <dgm:cxn modelId="{5B207849-7014-49AC-8DA0-BB018749C224}" type="presOf" srcId="{2B23CAB1-7994-4B24-90EB-67D9F3BA5A72}" destId="{3E69AB09-516C-4C45-9CA1-0FD4A34B2386}" srcOrd="0" destOrd="0" presId="urn:microsoft.com/office/officeart/2005/8/layout/lProcess3"/>
    <dgm:cxn modelId="{8619D16B-D213-4B22-9454-AC6876C99851}" type="presOf" srcId="{3DA230B5-E42B-4279-9050-5001E4267376}" destId="{FFB0541F-1A02-4FED-9960-50F6E185B2A8}" srcOrd="0" destOrd="0" presId="urn:microsoft.com/office/officeart/2005/8/layout/lProcess3"/>
    <dgm:cxn modelId="{CD16986F-42F8-4851-9410-23747DEC80AE}" type="presOf" srcId="{CFD8922A-A8FB-4C5E-8C62-A98641869CD4}" destId="{A306D4E3-3FA3-4C1F-B30B-A96BF59F8981}" srcOrd="0" destOrd="0" presId="urn:microsoft.com/office/officeart/2005/8/layout/lProcess3"/>
    <dgm:cxn modelId="{32079D4F-F01C-48EA-9A82-AA7BA48E74B2}" srcId="{488BE7A2-832B-484C-8771-6F76EA78E5B6}" destId="{3DA230B5-E42B-4279-9050-5001E4267376}" srcOrd="0" destOrd="0" parTransId="{3E213D4B-4D4C-4223-870E-4DD1799D8523}" sibTransId="{C38D69D1-A71F-4F39-9CF0-17148061D246}"/>
    <dgm:cxn modelId="{A6B5CB4F-6573-4D41-8F4E-5C9B46F93071}" type="presOf" srcId="{488BE7A2-832B-484C-8771-6F76EA78E5B6}" destId="{496BA691-3E4C-42A7-A260-736EB17C9851}" srcOrd="0" destOrd="0" presId="urn:microsoft.com/office/officeart/2005/8/layout/lProcess3"/>
    <dgm:cxn modelId="{58A6438F-B355-4F17-AD2D-E42BEA930B2D}" srcId="{D96493D7-21A4-4FD0-BC87-C972A0DAF1FD}" destId="{2B23CAB1-7994-4B24-90EB-67D9F3BA5A72}" srcOrd="0" destOrd="0" parTransId="{5CE38469-DF13-426D-A233-59AA244480A2}" sibTransId="{71419434-E15F-4E2F-B86F-FC1EE8ED917C}"/>
    <dgm:cxn modelId="{4A4FFA9E-2DFB-4021-91CF-3D16B6FDECA0}" srcId="{488BE7A2-832B-484C-8771-6F76EA78E5B6}" destId="{CFD8922A-A8FB-4C5E-8C62-A98641869CD4}" srcOrd="1" destOrd="0" parTransId="{D0BC344D-5497-4E79-8BC0-DFB807D3CAEF}" sibTransId="{46C2A808-55A5-4001-A799-1C3F92E65712}"/>
    <dgm:cxn modelId="{369D9FA9-CA4C-46A6-B3E1-E9E2224423E1}" type="presOf" srcId="{89BBA90A-C6EE-4E8C-A77B-444535FE9FD7}" destId="{534363DC-2085-48F8-83DF-371CEB48F97B}" srcOrd="0" destOrd="0" presId="urn:microsoft.com/office/officeart/2005/8/layout/lProcess3"/>
    <dgm:cxn modelId="{2B40B5C1-1A88-4CEB-BC49-4677533A0A44}" type="presOf" srcId="{D96493D7-21A4-4FD0-BC87-C972A0DAF1FD}" destId="{50AD6F1C-E453-48F3-AEFA-2AFC325F66AE}" srcOrd="0" destOrd="0" presId="urn:microsoft.com/office/officeart/2005/8/layout/lProcess3"/>
    <dgm:cxn modelId="{96EC3BF9-B27D-4950-B664-C2BBAFCB172D}" type="presOf" srcId="{0D120EDB-1A4E-4E53-B6B2-D798D3BB0495}" destId="{4734155A-8524-4515-9DA6-34DF70B7B2CB}" srcOrd="0" destOrd="0" presId="urn:microsoft.com/office/officeart/2005/8/layout/lProcess3"/>
    <dgm:cxn modelId="{CC96D23D-D243-473B-8F7B-F1FA2810A243}" type="presParOf" srcId="{50AD6F1C-E453-48F3-AEFA-2AFC325F66AE}" destId="{7052A212-77EA-4582-AD52-A4DDA4715E83}" srcOrd="0" destOrd="0" presId="urn:microsoft.com/office/officeart/2005/8/layout/lProcess3"/>
    <dgm:cxn modelId="{D750556D-0E31-40E9-9E9A-7BDF775E8102}" type="presParOf" srcId="{7052A212-77EA-4582-AD52-A4DDA4715E83}" destId="{3E69AB09-516C-4C45-9CA1-0FD4A34B2386}" srcOrd="0" destOrd="0" presId="urn:microsoft.com/office/officeart/2005/8/layout/lProcess3"/>
    <dgm:cxn modelId="{B1409419-B5B1-4650-97A2-AB1CB9CD7EC6}" type="presParOf" srcId="{7052A212-77EA-4582-AD52-A4DDA4715E83}" destId="{1E4832A9-FCFE-4DA8-9C9C-D6C20F216BF5}" srcOrd="1" destOrd="0" presId="urn:microsoft.com/office/officeart/2005/8/layout/lProcess3"/>
    <dgm:cxn modelId="{A38EB08A-02AD-46EF-A2E4-6FFCD690F6CA}" type="presParOf" srcId="{7052A212-77EA-4582-AD52-A4DDA4715E83}" destId="{CC625AA9-CDBE-48D0-A0B9-FF70D20D3F79}" srcOrd="2" destOrd="0" presId="urn:microsoft.com/office/officeart/2005/8/layout/lProcess3"/>
    <dgm:cxn modelId="{D7378CBD-68C9-4E1E-9740-5559B364F693}" type="presParOf" srcId="{7052A212-77EA-4582-AD52-A4DDA4715E83}" destId="{A2DA6C5C-C864-41CD-BE6A-01DBF889DFCD}" srcOrd="3" destOrd="0" presId="urn:microsoft.com/office/officeart/2005/8/layout/lProcess3"/>
    <dgm:cxn modelId="{D2A45DF5-8686-4D3C-A5B6-BC67BECEA722}" type="presParOf" srcId="{7052A212-77EA-4582-AD52-A4DDA4715E83}" destId="{62BAD60B-5962-4729-84E6-BDE5D8882746}" srcOrd="4" destOrd="0" presId="urn:microsoft.com/office/officeart/2005/8/layout/lProcess3"/>
    <dgm:cxn modelId="{408FF99E-783E-42A1-BE8E-02BF290A1D12}" type="presParOf" srcId="{50AD6F1C-E453-48F3-AEFA-2AFC325F66AE}" destId="{0F25EED0-3CF4-450B-B2F4-F588C1B75277}" srcOrd="1" destOrd="0" presId="urn:microsoft.com/office/officeart/2005/8/layout/lProcess3"/>
    <dgm:cxn modelId="{B201FBEE-6F26-479A-8BBA-91F7AE1AED34}" type="presParOf" srcId="{50AD6F1C-E453-48F3-AEFA-2AFC325F66AE}" destId="{660E1311-B707-4B7E-AA40-4CCB5FD119BD}" srcOrd="2" destOrd="0" presId="urn:microsoft.com/office/officeart/2005/8/layout/lProcess3"/>
    <dgm:cxn modelId="{725240ED-0FD0-4D60-9C48-9C3970F20FFA}" type="presParOf" srcId="{660E1311-B707-4B7E-AA40-4CCB5FD119BD}" destId="{4734155A-8524-4515-9DA6-34DF70B7B2CB}" srcOrd="0" destOrd="0" presId="urn:microsoft.com/office/officeart/2005/8/layout/lProcess3"/>
    <dgm:cxn modelId="{A28C778C-801D-47CE-A5E7-7B95C688F784}" type="presParOf" srcId="{660E1311-B707-4B7E-AA40-4CCB5FD119BD}" destId="{0F454E75-E0DA-4579-9976-E44414A1681C}" srcOrd="1" destOrd="0" presId="urn:microsoft.com/office/officeart/2005/8/layout/lProcess3"/>
    <dgm:cxn modelId="{F0CEDBB6-67CB-4AB5-ADED-9B3A8E6A500F}" type="presParOf" srcId="{660E1311-B707-4B7E-AA40-4CCB5FD119BD}" destId="{3E9BF922-CCBF-4CFC-95D3-93A32CDA61A0}" srcOrd="2" destOrd="0" presId="urn:microsoft.com/office/officeart/2005/8/layout/lProcess3"/>
    <dgm:cxn modelId="{1E83624F-B70D-4F53-854E-00572B299545}" type="presParOf" srcId="{660E1311-B707-4B7E-AA40-4CCB5FD119BD}" destId="{C4043E5D-D3BF-4520-B30C-406A9C138D29}" srcOrd="3" destOrd="0" presId="urn:microsoft.com/office/officeart/2005/8/layout/lProcess3"/>
    <dgm:cxn modelId="{10702C1B-9FB1-47F4-8E63-EFA25252D0DB}" type="presParOf" srcId="{660E1311-B707-4B7E-AA40-4CCB5FD119BD}" destId="{534363DC-2085-48F8-83DF-371CEB48F97B}" srcOrd="4" destOrd="0" presId="urn:microsoft.com/office/officeart/2005/8/layout/lProcess3"/>
    <dgm:cxn modelId="{1607CDB7-AB89-4D59-B24B-2D36AED9F0A5}" type="presParOf" srcId="{50AD6F1C-E453-48F3-AEFA-2AFC325F66AE}" destId="{F388CEF2-C12C-4372-95D7-E6E71D5F8467}" srcOrd="3" destOrd="0" presId="urn:microsoft.com/office/officeart/2005/8/layout/lProcess3"/>
    <dgm:cxn modelId="{E6F2E153-58CE-4E81-847A-8C473371051D}" type="presParOf" srcId="{50AD6F1C-E453-48F3-AEFA-2AFC325F66AE}" destId="{29FD36DC-C68B-420B-A86D-2F8993FE54B2}" srcOrd="4" destOrd="0" presId="urn:microsoft.com/office/officeart/2005/8/layout/lProcess3"/>
    <dgm:cxn modelId="{198C93E7-9B05-45CC-99F5-5AC3FE154AEC}" type="presParOf" srcId="{29FD36DC-C68B-420B-A86D-2F8993FE54B2}" destId="{496BA691-3E4C-42A7-A260-736EB17C9851}" srcOrd="0" destOrd="0" presId="urn:microsoft.com/office/officeart/2005/8/layout/lProcess3"/>
    <dgm:cxn modelId="{E36DB0AE-D030-44B5-B795-CC290BCE6248}" type="presParOf" srcId="{29FD36DC-C68B-420B-A86D-2F8993FE54B2}" destId="{1F7536B7-65E3-4D50-8211-0AC1F40C4431}" srcOrd="1" destOrd="0" presId="urn:microsoft.com/office/officeart/2005/8/layout/lProcess3"/>
    <dgm:cxn modelId="{42F2F3D7-965A-4C26-9AA1-6AD768005BB2}" type="presParOf" srcId="{29FD36DC-C68B-420B-A86D-2F8993FE54B2}" destId="{FFB0541F-1A02-4FED-9960-50F6E185B2A8}" srcOrd="2" destOrd="0" presId="urn:microsoft.com/office/officeart/2005/8/layout/lProcess3"/>
    <dgm:cxn modelId="{5E7928CC-2521-4139-9803-C61AAFA74511}" type="presParOf" srcId="{29FD36DC-C68B-420B-A86D-2F8993FE54B2}" destId="{E4168C2B-851D-4727-9D10-F14F24523DFF}" srcOrd="3" destOrd="0" presId="urn:microsoft.com/office/officeart/2005/8/layout/lProcess3"/>
    <dgm:cxn modelId="{4FD61E3B-E312-482D-A41A-2D8D3A0134FB}" type="presParOf" srcId="{29FD36DC-C68B-420B-A86D-2F8993FE54B2}" destId="{A306D4E3-3FA3-4C1F-B30B-A96BF59F8981}" srcOrd="4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69AB09-516C-4C45-9CA1-0FD4A34B2386}">
      <dsp:nvSpPr>
        <dsp:cNvPr id="0" name=""/>
        <dsp:cNvSpPr/>
      </dsp:nvSpPr>
      <dsp:spPr>
        <a:xfrm>
          <a:off x="1980" y="811710"/>
          <a:ext cx="3060501" cy="1224200"/>
        </a:xfrm>
        <a:prstGeom prst="chevron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Urgency</a:t>
          </a:r>
        </a:p>
      </dsp:txBody>
      <dsp:txXfrm>
        <a:off x="614080" y="811710"/>
        <a:ext cx="1836301" cy="1224200"/>
      </dsp:txXfrm>
    </dsp:sp>
    <dsp:sp modelId="{CC625AA9-CDBE-48D0-A0B9-FF70D20D3F79}">
      <dsp:nvSpPr>
        <dsp:cNvPr id="0" name=""/>
        <dsp:cNvSpPr/>
      </dsp:nvSpPr>
      <dsp:spPr>
        <a:xfrm>
          <a:off x="2664617" y="915768"/>
          <a:ext cx="2540216" cy="1016086"/>
        </a:xfrm>
        <a:prstGeom prst="chevron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ABC Program</a:t>
          </a:r>
        </a:p>
      </dsp:txBody>
      <dsp:txXfrm>
        <a:off x="3172660" y="915768"/>
        <a:ext cx="1524130" cy="1016086"/>
      </dsp:txXfrm>
    </dsp:sp>
    <dsp:sp modelId="{62BAD60B-5962-4729-84E6-BDE5D8882746}">
      <dsp:nvSpPr>
        <dsp:cNvPr id="0" name=""/>
        <dsp:cNvSpPr/>
      </dsp:nvSpPr>
      <dsp:spPr>
        <a:xfrm>
          <a:off x="4849203" y="915768"/>
          <a:ext cx="2540216" cy="1016086"/>
        </a:xfrm>
        <a:prstGeom prst="chevron">
          <a:avLst/>
        </a:prstGeom>
        <a:solidFill>
          <a:schemeClr val="accent2">
            <a:tint val="40000"/>
            <a:alpha val="90000"/>
            <a:hueOff val="1005164"/>
            <a:satOff val="-876"/>
            <a:lumOff val="-1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1005164"/>
              <a:satOff val="-876"/>
              <a:lumOff val="-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15240" rIns="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In progress</a:t>
          </a:r>
        </a:p>
      </dsp:txBody>
      <dsp:txXfrm>
        <a:off x="5357246" y="915768"/>
        <a:ext cx="1524130" cy="1016086"/>
      </dsp:txXfrm>
    </dsp:sp>
    <dsp:sp modelId="{4734155A-8524-4515-9DA6-34DF70B7B2CB}">
      <dsp:nvSpPr>
        <dsp:cNvPr id="0" name=""/>
        <dsp:cNvSpPr/>
      </dsp:nvSpPr>
      <dsp:spPr>
        <a:xfrm>
          <a:off x="1980" y="2207299"/>
          <a:ext cx="3060501" cy="1224200"/>
        </a:xfrm>
        <a:prstGeom prst="chevron">
          <a:avLst/>
        </a:prstGeom>
        <a:solidFill>
          <a:schemeClr val="accent2">
            <a:hueOff val="2340759"/>
            <a:satOff val="-2919"/>
            <a:lumOff val="68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Priority</a:t>
          </a:r>
        </a:p>
      </dsp:txBody>
      <dsp:txXfrm>
        <a:off x="614080" y="2207299"/>
        <a:ext cx="1836301" cy="1224200"/>
      </dsp:txXfrm>
    </dsp:sp>
    <dsp:sp modelId="{3E9BF922-CCBF-4CFC-95D3-93A32CDA61A0}">
      <dsp:nvSpPr>
        <dsp:cNvPr id="0" name=""/>
        <dsp:cNvSpPr/>
      </dsp:nvSpPr>
      <dsp:spPr>
        <a:xfrm>
          <a:off x="2666999" y="2362201"/>
          <a:ext cx="2540216" cy="1016086"/>
        </a:xfrm>
        <a:prstGeom prst="chevron">
          <a:avLst/>
        </a:prstGeom>
        <a:solidFill>
          <a:schemeClr val="accent2">
            <a:tint val="40000"/>
            <a:alpha val="90000"/>
            <a:hueOff val="2010328"/>
            <a:satOff val="-1751"/>
            <a:lumOff val="-2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2010328"/>
              <a:satOff val="-1751"/>
              <a:lumOff val="-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1500" kern="1200" dirty="0"/>
        </a:p>
      </dsp:txBody>
      <dsp:txXfrm>
        <a:off x="3175042" y="2362201"/>
        <a:ext cx="1524130" cy="1016086"/>
      </dsp:txXfrm>
    </dsp:sp>
    <dsp:sp modelId="{534363DC-2085-48F8-83DF-371CEB48F97B}">
      <dsp:nvSpPr>
        <dsp:cNvPr id="0" name=""/>
        <dsp:cNvSpPr/>
      </dsp:nvSpPr>
      <dsp:spPr>
        <a:xfrm>
          <a:off x="4849203" y="2311356"/>
          <a:ext cx="2540216" cy="1016086"/>
        </a:xfrm>
        <a:prstGeom prst="chevron">
          <a:avLst/>
        </a:prstGeom>
        <a:solidFill>
          <a:schemeClr val="accent2">
            <a:tint val="40000"/>
            <a:alpha val="90000"/>
            <a:hueOff val="3015493"/>
            <a:satOff val="-2627"/>
            <a:lumOff val="-4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3015493"/>
              <a:satOff val="-2627"/>
              <a:lumOff val="-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1, 2, 3 Days Training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Non-certified</a:t>
          </a:r>
        </a:p>
      </dsp:txBody>
      <dsp:txXfrm>
        <a:off x="5357246" y="2311356"/>
        <a:ext cx="1524130" cy="1016086"/>
      </dsp:txXfrm>
    </dsp:sp>
    <dsp:sp modelId="{496BA691-3E4C-42A7-A260-736EB17C9851}">
      <dsp:nvSpPr>
        <dsp:cNvPr id="0" name=""/>
        <dsp:cNvSpPr/>
      </dsp:nvSpPr>
      <dsp:spPr>
        <a:xfrm>
          <a:off x="1980" y="3602888"/>
          <a:ext cx="3060501" cy="1224200"/>
        </a:xfrm>
        <a:prstGeom prst="chevron">
          <a:avLst/>
        </a:prstGeom>
        <a:solidFill>
          <a:schemeClr val="accent2">
            <a:hueOff val="4681519"/>
            <a:satOff val="-5839"/>
            <a:lumOff val="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3180" tIns="21590" rIns="0" bIns="21590" numCol="1" spcCol="1270" anchor="ctr" anchorCtr="0">
          <a:noAutofit/>
        </a:bodyPr>
        <a:lstStyle/>
        <a:p>
          <a:pPr marL="0" lvl="0" indent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400" kern="1200" dirty="0"/>
            <a:t>Necessary</a:t>
          </a:r>
        </a:p>
      </dsp:txBody>
      <dsp:txXfrm>
        <a:off x="614080" y="3602888"/>
        <a:ext cx="1836301" cy="1224200"/>
      </dsp:txXfrm>
    </dsp:sp>
    <dsp:sp modelId="{FFB0541F-1A02-4FED-9960-50F6E185B2A8}">
      <dsp:nvSpPr>
        <dsp:cNvPr id="0" name=""/>
        <dsp:cNvSpPr/>
      </dsp:nvSpPr>
      <dsp:spPr>
        <a:xfrm>
          <a:off x="2641383" y="3706945"/>
          <a:ext cx="2540216" cy="1016086"/>
        </a:xfrm>
        <a:prstGeom prst="chevron">
          <a:avLst/>
        </a:prstGeom>
        <a:solidFill>
          <a:schemeClr val="accent2">
            <a:tint val="40000"/>
            <a:alpha val="90000"/>
            <a:hueOff val="4020657"/>
            <a:satOff val="-3502"/>
            <a:lumOff val="-5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4020657"/>
              <a:satOff val="-3502"/>
              <a:lumOff val="-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GEMS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Residential/Long term Training/Coaching</a:t>
          </a:r>
        </a:p>
      </dsp:txBody>
      <dsp:txXfrm>
        <a:off x="3149426" y="3706945"/>
        <a:ext cx="1524130" cy="1016086"/>
      </dsp:txXfrm>
    </dsp:sp>
    <dsp:sp modelId="{A306D4E3-3FA3-4C1F-B30B-A96BF59F8981}">
      <dsp:nvSpPr>
        <dsp:cNvPr id="0" name=""/>
        <dsp:cNvSpPr/>
      </dsp:nvSpPr>
      <dsp:spPr>
        <a:xfrm>
          <a:off x="4849203" y="3706945"/>
          <a:ext cx="2540216" cy="1016086"/>
        </a:xfrm>
        <a:prstGeom prst="chevron">
          <a:avLst/>
        </a:prstGeom>
        <a:solidFill>
          <a:schemeClr val="accent2">
            <a:tint val="40000"/>
            <a:alpha val="90000"/>
            <a:hueOff val="5025821"/>
            <a:satOff val="-4378"/>
            <a:lumOff val="-6"/>
            <a:alphaOff val="0"/>
          </a:schemeClr>
        </a:solidFill>
        <a:ln w="25400" cap="flat" cmpd="sng" algn="ctr">
          <a:solidFill>
            <a:schemeClr val="accent2">
              <a:tint val="40000"/>
              <a:alpha val="90000"/>
              <a:hueOff val="5025821"/>
              <a:satOff val="-4378"/>
              <a:lumOff val="-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050" tIns="9525" rIns="0" bIns="9525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1, 2, 3 Years Program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kern="1200" dirty="0"/>
            <a:t>Certified Training</a:t>
          </a:r>
        </a:p>
      </dsp:txBody>
      <dsp:txXfrm>
        <a:off x="5357246" y="3706945"/>
        <a:ext cx="1524130" cy="1016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8D43-AFE1-41A5-9032-C9A81F839BE2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B5D8-D359-48F4-9AB5-724A740DEB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8D43-AFE1-41A5-9032-C9A81F839BE2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B5D8-D359-48F4-9AB5-724A740DEB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8D43-AFE1-41A5-9032-C9A81F839BE2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B5D8-D359-48F4-9AB5-724A740DEB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8D43-AFE1-41A5-9032-C9A81F839BE2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B5D8-D359-48F4-9AB5-724A740DEB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8D43-AFE1-41A5-9032-C9A81F839BE2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B5D8-D359-48F4-9AB5-724A740DEB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8D43-AFE1-41A5-9032-C9A81F839BE2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B5D8-D359-48F4-9AB5-724A740DEB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8D43-AFE1-41A5-9032-C9A81F839BE2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B5D8-D359-48F4-9AB5-724A740DEB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8D43-AFE1-41A5-9032-C9A81F839BE2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B5D8-D359-48F4-9AB5-724A740DEB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8D43-AFE1-41A5-9032-C9A81F839BE2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B5D8-D359-48F4-9AB5-724A740DEB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8D43-AFE1-41A5-9032-C9A81F839BE2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B5D8-D359-48F4-9AB5-724A740DEB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A28D43-AFE1-41A5-9032-C9A81F839BE2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20B5D8-D359-48F4-9AB5-724A740DEBC5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A28D43-AFE1-41A5-9032-C9A81F839BE2}" type="datetimeFigureOut">
              <a:rPr lang="en-US" smtClean="0"/>
              <a:pPr/>
              <a:t>7/19/2023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20B5D8-D359-48F4-9AB5-724A740DEBC5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533400"/>
            <a:ext cx="91440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 l="33333" t="85555" r="39167" b="7778"/>
          <a:stretch>
            <a:fillRect/>
          </a:stretch>
        </p:blipFill>
        <p:spPr bwMode="auto">
          <a:xfrm>
            <a:off x="1295400" y="5867400"/>
            <a:ext cx="2514600" cy="457200"/>
          </a:xfrm>
          <a:prstGeom prst="rect">
            <a:avLst/>
          </a:prstGeom>
          <a:noFill/>
        </p:spPr>
      </p:pic>
      <p:sp>
        <p:nvSpPr>
          <p:cNvPr id="13" name="TextBox 12"/>
          <p:cNvSpPr txBox="1"/>
          <p:nvPr/>
        </p:nvSpPr>
        <p:spPr>
          <a:xfrm>
            <a:off x="2057400" y="990600"/>
            <a:ext cx="598112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dirty="0">
                <a:solidFill>
                  <a:schemeClr val="tx2">
                    <a:lumMod val="75000"/>
                  </a:schemeClr>
                </a:solidFill>
                <a:latin typeface="Arial Black" pitchFamily="34" charset="0"/>
              </a:rPr>
              <a:t>RIM - INDIA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371600" y="198120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REACHING THE MOST UNREACHED  TRIBES Of INDIA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819400" y="381000"/>
            <a:ext cx="41910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Arial Black" pitchFamily="34" charset="0"/>
              </a:rPr>
              <a:t>WELCOME</a:t>
            </a:r>
          </a:p>
        </p:txBody>
      </p:sp>
      <p:pic>
        <p:nvPicPr>
          <p:cNvPr id="1027" name="Picture 3" descr="C:\Users\LENOVO\Desktop\ABC meeting\indialarge.gif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3810000"/>
            <a:ext cx="2743834" cy="3048000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152400" y="2438400"/>
            <a:ext cx="4119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India has 28 States and 9 Union Territories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52400" y="2907268"/>
            <a:ext cx="29633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India has 766 districts in India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81600" y="2438400"/>
            <a:ext cx="3399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Total villages in India are 640,930 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 l="32500" t="40000" r="36250" b="33277"/>
          <a:stretch>
            <a:fillRect/>
          </a:stretch>
        </p:blipFill>
        <p:spPr bwMode="auto">
          <a:xfrm>
            <a:off x="3124200" y="3886200"/>
            <a:ext cx="60198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TextBox 18"/>
          <p:cNvSpPr txBox="1"/>
          <p:nvPr/>
        </p:nvSpPr>
        <p:spPr>
          <a:xfrm>
            <a:off x="4084435" y="3276600"/>
            <a:ext cx="81837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The below table shows the number of </a:t>
            </a:r>
          </a:p>
          <a:p>
            <a:r>
              <a:rPr lang="en-US" i="1" dirty="0"/>
              <a:t>villages of </a:t>
            </a:r>
            <a:r>
              <a:rPr lang="en-US" b="1" i="1" dirty="0"/>
              <a:t>One of the Districts of Odisha</a:t>
            </a:r>
            <a:r>
              <a:rPr lang="en-US" i="1" dirty="0"/>
              <a:t>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uild="allAtOnce"/>
      <p:bldP spid="17" grpId="0" build="allAtOnce"/>
      <p:bldP spid="18" grpId="0" build="allAtOnce"/>
      <p:bldP spid="19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LENOVO\Desktop\ABC meeting\old photos\IMG_20190906_10260575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81200"/>
            <a:ext cx="5283200" cy="3962400"/>
          </a:xfrm>
          <a:prstGeom prst="rect">
            <a:avLst/>
          </a:prstGeom>
          <a:noFill/>
        </p:spPr>
      </p:pic>
      <p:pic>
        <p:nvPicPr>
          <p:cNvPr id="6" name="Picture 3" descr="C:\Users\LENOVO\Desktop\ABC meeting\old photos\IMG-20190815-WA0024.jpg"/>
          <p:cNvPicPr>
            <a:picLocks noChangeAspect="1" noChangeArrowheads="1"/>
          </p:cNvPicPr>
          <p:nvPr/>
        </p:nvPicPr>
        <p:blipFill>
          <a:blip r:embed="rId4"/>
          <a:srcRect l="21905" t="26667" r="12381" b="14286"/>
          <a:stretch>
            <a:fillRect/>
          </a:stretch>
        </p:blipFill>
        <p:spPr bwMode="auto">
          <a:xfrm>
            <a:off x="5599470" y="3657600"/>
            <a:ext cx="3392129" cy="2286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533400"/>
            <a:ext cx="91440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RIM – Reaching the Unreached Tribes of India</a:t>
            </a:r>
          </a:p>
        </p:txBody>
      </p:sp>
      <p:sp>
        <p:nvSpPr>
          <p:cNvPr id="9" name="Rounded Rectangle 8"/>
          <p:cNvSpPr/>
          <p:nvPr/>
        </p:nvSpPr>
        <p:spPr>
          <a:xfrm rot="20971204">
            <a:off x="497057" y="1333891"/>
            <a:ext cx="1312316" cy="55861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ABC</a:t>
            </a:r>
          </a:p>
          <a:p>
            <a:pPr algn="ctr"/>
            <a:r>
              <a:rPr lang="en-US" b="1" dirty="0"/>
              <a:t>PROGRAM</a:t>
            </a:r>
          </a:p>
        </p:txBody>
      </p:sp>
      <p:pic>
        <p:nvPicPr>
          <p:cNvPr id="11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 l="33333" t="85555" r="39167" b="7778"/>
          <a:stretch>
            <a:fillRect/>
          </a:stretch>
        </p:blipFill>
        <p:spPr bwMode="auto">
          <a:xfrm>
            <a:off x="1295400" y="5867400"/>
            <a:ext cx="2514600" cy="457200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3264494" y="1371600"/>
            <a:ext cx="266791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Transformation Process - 4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04800" y="1219200"/>
            <a:ext cx="8686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chemeClr val="tx2">
                    <a:lumMod val="50000"/>
                  </a:schemeClr>
                </a:solidFill>
              </a:rPr>
              <a:t>Please Pray and Support Our Program in India</a:t>
            </a:r>
          </a:p>
        </p:txBody>
      </p:sp>
      <p:sp>
        <p:nvSpPr>
          <p:cNvPr id="6" name="Rectangle 5"/>
          <p:cNvSpPr/>
          <p:nvPr/>
        </p:nvSpPr>
        <p:spPr>
          <a:xfrm>
            <a:off x="0" y="533400"/>
            <a:ext cx="91440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RIM – Reaching the Unreached Tribes of India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296196" y="4916269"/>
            <a:ext cx="24188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THANK YOU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4800" y="2099608"/>
            <a:ext cx="8686800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i="1" dirty="0">
                <a:solidFill>
                  <a:schemeClr val="tx2">
                    <a:lumMod val="50000"/>
                  </a:schemeClr>
                </a:solidFill>
              </a:rPr>
              <a:t>If Jesus can use a boy with 5 loaves of bread and 2 small fish (John 6:8-11) than we all can make a bigger difference.</a:t>
            </a:r>
          </a:p>
          <a:p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5800" y="3657600"/>
            <a:ext cx="8153400" cy="107721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Please click the “</a:t>
            </a:r>
            <a:r>
              <a:rPr lang="en-US" sz="3200" b="1" i="1" dirty="0">
                <a:solidFill>
                  <a:schemeClr val="tx2">
                    <a:lumMod val="50000"/>
                  </a:schemeClr>
                </a:solidFill>
              </a:rPr>
              <a:t>Support”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 button and join us for the extension </a:t>
            </a:r>
            <a:r>
              <a:rPr lang="en-US" sz="3200">
                <a:solidFill>
                  <a:schemeClr val="tx2">
                    <a:lumMod val="50000"/>
                  </a:schemeClr>
                </a:solidFill>
              </a:rPr>
              <a:t>of  our </a:t>
            </a:r>
            <a:r>
              <a:rPr lang="en-US" sz="3200" dirty="0">
                <a:solidFill>
                  <a:schemeClr val="tx2">
                    <a:lumMod val="50000"/>
                  </a:schemeClr>
                </a:solidFill>
              </a:rPr>
              <a:t>Lords Kingdom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Rounded Rectangle 6"/>
          <p:cNvSpPr/>
          <p:nvPr/>
        </p:nvSpPr>
        <p:spPr>
          <a:xfrm>
            <a:off x="6629400" y="1524000"/>
            <a:ext cx="2438400" cy="8382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ABC</a:t>
            </a:r>
          </a:p>
          <a:p>
            <a:pPr algn="ctr"/>
            <a:r>
              <a:rPr lang="en-US" b="1" dirty="0">
                <a:solidFill>
                  <a:schemeClr val="bg1"/>
                </a:solidFill>
              </a:rPr>
              <a:t>Adopt a benighted Child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629400" y="2590800"/>
            <a:ext cx="2438400" cy="838200"/>
          </a:xfrm>
          <a:prstGeom prst="roundRect">
            <a:avLst/>
          </a:prstGeom>
          <a:solidFill>
            <a:schemeClr val="bg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KIT</a:t>
            </a:r>
          </a:p>
          <a:p>
            <a:pPr algn="ctr"/>
            <a:r>
              <a:rPr lang="en-US" b="1" dirty="0"/>
              <a:t>(Kingdom Intentive Teachings)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6629400" y="3733800"/>
            <a:ext cx="2438400" cy="838200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GEMS</a:t>
            </a:r>
          </a:p>
          <a:p>
            <a:pPr algn="ctr"/>
            <a:r>
              <a:rPr lang="en-US" b="1" dirty="0"/>
              <a:t>(Global Evangelical Mission Seminary)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6705600" y="4724400"/>
            <a:ext cx="2362200" cy="8382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Church Planting</a:t>
            </a:r>
          </a:p>
        </p:txBody>
      </p:sp>
      <p:sp>
        <p:nvSpPr>
          <p:cNvPr id="12" name="Rectangle 11"/>
          <p:cNvSpPr/>
          <p:nvPr/>
        </p:nvSpPr>
        <p:spPr>
          <a:xfrm>
            <a:off x="0" y="533400"/>
            <a:ext cx="91440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RIM – Reaching the Unreached Tribes of India</a:t>
            </a:r>
          </a:p>
        </p:txBody>
      </p:sp>
      <p:pic>
        <p:nvPicPr>
          <p:cNvPr id="2050" name="Picture 2"/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/>
          <a:srcRect l="20310" t="19406" r="19800" b="15779"/>
          <a:stretch>
            <a:fillRect/>
          </a:stretch>
        </p:blipFill>
        <p:spPr bwMode="auto">
          <a:xfrm>
            <a:off x="0" y="1600200"/>
            <a:ext cx="6634842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</p:spPr>
      </p:pic>
      <p:graphicFrame>
        <p:nvGraphicFramePr>
          <p:cNvPr id="13" name="Diagram 12"/>
          <p:cNvGraphicFramePr/>
          <p:nvPr/>
        </p:nvGraphicFramePr>
        <p:xfrm>
          <a:off x="1219200" y="533400"/>
          <a:ext cx="7391400" cy="563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Rectangle 4"/>
          <p:cNvSpPr/>
          <p:nvPr/>
        </p:nvSpPr>
        <p:spPr>
          <a:xfrm>
            <a:off x="0" y="533400"/>
            <a:ext cx="91440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RIM – Reaching the Unreached Tribes of India</a:t>
            </a:r>
          </a:p>
        </p:txBody>
      </p:sp>
      <p:pic>
        <p:nvPicPr>
          <p:cNvPr id="7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 l="33333" t="85555" r="39167" b="7778"/>
          <a:stretch>
            <a:fillRect/>
          </a:stretch>
        </p:blipFill>
        <p:spPr bwMode="auto">
          <a:xfrm>
            <a:off x="1295400" y="5867400"/>
            <a:ext cx="2514600" cy="457200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343059" y="2945249"/>
            <a:ext cx="1707647" cy="116955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just"/>
            <a:r>
              <a:rPr lang="en-US" sz="1400" dirty="0"/>
              <a:t>              </a:t>
            </a:r>
            <a:r>
              <a:rPr lang="en-US" sz="1400" b="1" dirty="0"/>
              <a:t>KIT</a:t>
            </a:r>
          </a:p>
          <a:p>
            <a:pPr lvl="0" algn="just"/>
            <a:r>
              <a:rPr lang="en-US" sz="1400" b="1" dirty="0"/>
              <a:t>(Kingdom Intentive </a:t>
            </a:r>
          </a:p>
          <a:p>
            <a:pPr lvl="0" algn="just"/>
            <a:r>
              <a:rPr lang="en-US" sz="1400" b="1" dirty="0"/>
              <a:t>         Teachings)</a:t>
            </a:r>
          </a:p>
          <a:p>
            <a:pPr lvl="0" algn="just"/>
            <a:r>
              <a:rPr lang="en-US" sz="1400" b="1" dirty="0"/>
              <a:t>Short Term Trainings</a:t>
            </a:r>
          </a:p>
          <a:p>
            <a:pPr algn="just"/>
            <a:endParaRPr lang="en-IN" sz="1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E69AB09-516C-4C45-9CA1-0FD4A34B238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graphicEl>
                                              <a:dgm id="{3E69AB09-516C-4C45-9CA1-0FD4A34B238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734155A-8524-4515-9DA6-34DF70B7B2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>
                                            <p:graphicEl>
                                              <a:dgm id="{4734155A-8524-4515-9DA6-34DF70B7B2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496BA691-3E4C-42A7-A260-736EB17C98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3">
                                            <p:graphicEl>
                                              <a:dgm id="{496BA691-3E4C-42A7-A260-736EB17C98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CC625AA9-CDBE-48D0-A0B9-FF70D20D3F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>
                                            <p:graphicEl>
                                              <a:dgm id="{CC625AA9-CDBE-48D0-A0B9-FF70D20D3F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62BAD60B-5962-4729-84E6-BDE5D88827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3">
                                            <p:graphicEl>
                                              <a:dgm id="{62BAD60B-5962-4729-84E6-BDE5D888274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3E9BF922-CCBF-4CFC-95D3-93A32CDA61A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3">
                                            <p:graphicEl>
                                              <a:dgm id="{3E9BF922-CCBF-4CFC-95D3-93A32CDA61A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534363DC-2085-48F8-83DF-371CEB48F9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">
                                            <p:graphicEl>
                                              <a:dgm id="{534363DC-2085-48F8-83DF-371CEB48F9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FFB0541F-1A02-4FED-9960-50F6E185B2A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3">
                                            <p:graphicEl>
                                              <a:dgm id="{FFB0541F-1A02-4FED-9960-50F6E185B2A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graphicEl>
                                              <a:dgm id="{A306D4E3-3FA3-4C1F-B30B-A96BF59F89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3">
                                            <p:graphicEl>
                                              <a:dgm id="{A306D4E3-3FA3-4C1F-B30B-A96BF59F89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 uiExpand="1">
        <p:bldSub>
          <a:bldDgm bld="lvlOne"/>
        </p:bldSub>
      </p:bldGraphic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C:\Users\LENOVO\Desktop\ABC meeting\Malnutrition-deaths-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71601" y="3581399"/>
            <a:ext cx="4566854" cy="2635049"/>
          </a:xfrm>
          <a:prstGeom prst="rect">
            <a:avLst/>
          </a:prstGeom>
          <a:noFill/>
        </p:spPr>
      </p:pic>
      <p:pic>
        <p:nvPicPr>
          <p:cNvPr id="10" name="Picture 4" descr="C:\Users\LENOVO\Desktop\ABC meeting\7cbe1243-0284-4659-8ab2-e9bff4681aa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1143000"/>
            <a:ext cx="3313043" cy="220980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0" y="533400"/>
            <a:ext cx="91440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RIM – Reaching the Unreached Tribes of India</a:t>
            </a:r>
          </a:p>
        </p:txBody>
      </p:sp>
      <p:sp>
        <p:nvSpPr>
          <p:cNvPr id="15" name="Rounded Rectangle 14"/>
          <p:cNvSpPr/>
          <p:nvPr/>
        </p:nvSpPr>
        <p:spPr>
          <a:xfrm rot="20971204">
            <a:off x="376221" y="3275487"/>
            <a:ext cx="1312316" cy="55861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ABC</a:t>
            </a:r>
          </a:p>
          <a:p>
            <a:pPr algn="ctr"/>
            <a:r>
              <a:rPr lang="en-US" b="1" dirty="0"/>
              <a:t>PROGRAM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505200" y="1524000"/>
            <a:ext cx="2635658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-Child labor should be</a:t>
            </a:r>
          </a:p>
          <a:p>
            <a:r>
              <a:rPr lang="en-US" dirty="0"/>
              <a:t>Stopped.</a:t>
            </a:r>
          </a:p>
          <a:p>
            <a:r>
              <a:rPr lang="en-US" dirty="0"/>
              <a:t>-Child marriages should</a:t>
            </a:r>
          </a:p>
          <a:p>
            <a:r>
              <a:rPr lang="en-US" dirty="0"/>
              <a:t>be stopped.</a:t>
            </a:r>
          </a:p>
          <a:p>
            <a:r>
              <a:rPr lang="en-US" dirty="0"/>
              <a:t>-Education be encouraged</a:t>
            </a:r>
          </a:p>
          <a:p>
            <a:r>
              <a:rPr lang="en-US" dirty="0"/>
              <a:t> </a:t>
            </a:r>
            <a:endParaRPr lang="en-IN" dirty="0"/>
          </a:p>
        </p:txBody>
      </p:sp>
      <p:pic>
        <p:nvPicPr>
          <p:cNvPr id="1026" name="Picture 2" descr="C:\Users\LENOVO\Desktop\2-Girls Child Labor in India.jpeg"/>
          <p:cNvPicPr>
            <a:picLocks noChangeAspect="1" noChangeArrowheads="1"/>
          </p:cNvPicPr>
          <p:nvPr/>
        </p:nvPicPr>
        <p:blipFill>
          <a:blip r:embed="rId5"/>
          <a:srcRect l="23000" r="29000"/>
          <a:stretch>
            <a:fillRect/>
          </a:stretch>
        </p:blipFill>
        <p:spPr bwMode="auto">
          <a:xfrm>
            <a:off x="6172200" y="1524000"/>
            <a:ext cx="2739906" cy="396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D:\AIT\Prints\Hardsheet print\RIM ABC.jpg"/>
          <p:cNvPicPr>
            <a:picLocks noChangeAspect="1" noChangeArrowheads="1"/>
          </p:cNvPicPr>
          <p:nvPr/>
        </p:nvPicPr>
        <p:blipFill>
          <a:blip r:embed="rId3"/>
          <a:srcRect l="31419" t="2794" b="46054"/>
          <a:stretch>
            <a:fillRect/>
          </a:stretch>
        </p:blipFill>
        <p:spPr bwMode="auto">
          <a:xfrm>
            <a:off x="152400" y="533400"/>
            <a:ext cx="5334000" cy="5715000"/>
          </a:xfrm>
          <a:prstGeom prst="rect">
            <a:avLst/>
          </a:prstGeom>
          <a:noFill/>
        </p:spPr>
      </p:pic>
      <p:pic>
        <p:nvPicPr>
          <p:cNvPr id="7" name="Picture 4" descr="D:\AIT\Prints\Hardsheet print\RIM ABC.jpg"/>
          <p:cNvPicPr>
            <a:picLocks noChangeAspect="1" noChangeArrowheads="1"/>
          </p:cNvPicPr>
          <p:nvPr/>
        </p:nvPicPr>
        <p:blipFill>
          <a:blip r:embed="rId3"/>
          <a:srcRect l="60080" t="64247" b="25063"/>
          <a:stretch>
            <a:fillRect/>
          </a:stretch>
        </p:blipFill>
        <p:spPr bwMode="auto">
          <a:xfrm>
            <a:off x="5867400" y="3200400"/>
            <a:ext cx="3017838" cy="114300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0" y="533400"/>
            <a:ext cx="91440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RIM – Reaching the Unreached Tribes of India</a:t>
            </a:r>
          </a:p>
        </p:txBody>
      </p:sp>
      <p:sp>
        <p:nvSpPr>
          <p:cNvPr id="9" name="Rounded Rectangle 8"/>
          <p:cNvSpPr/>
          <p:nvPr/>
        </p:nvSpPr>
        <p:spPr>
          <a:xfrm rot="20971204">
            <a:off x="6932979" y="1060811"/>
            <a:ext cx="1673867" cy="69777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ABC</a:t>
            </a:r>
          </a:p>
          <a:p>
            <a:pPr algn="ctr"/>
            <a:r>
              <a:rPr lang="en-US" b="1" dirty="0"/>
              <a:t>PROGRAM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5715000" y="1981200"/>
            <a:ext cx="1676400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SHELTER</a:t>
            </a:r>
            <a:endParaRPr lang="en-IN" dirty="0"/>
          </a:p>
        </p:txBody>
      </p:sp>
      <p:sp>
        <p:nvSpPr>
          <p:cNvPr id="11" name="Rounded Rectangle 10"/>
          <p:cNvSpPr/>
          <p:nvPr/>
        </p:nvSpPr>
        <p:spPr>
          <a:xfrm>
            <a:off x="7467600" y="1981200"/>
            <a:ext cx="1676400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FOOD</a:t>
            </a:r>
            <a:endParaRPr lang="en-IN" dirty="0"/>
          </a:p>
        </p:txBody>
      </p:sp>
      <p:sp>
        <p:nvSpPr>
          <p:cNvPr id="12" name="Rounded Rectangle 11"/>
          <p:cNvSpPr/>
          <p:nvPr/>
        </p:nvSpPr>
        <p:spPr>
          <a:xfrm>
            <a:off x="5715000" y="2590800"/>
            <a:ext cx="1676400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CLOTHING</a:t>
            </a:r>
            <a:endParaRPr lang="en-IN" dirty="0"/>
          </a:p>
        </p:txBody>
      </p:sp>
      <p:sp>
        <p:nvSpPr>
          <p:cNvPr id="13" name="Rounded Rectangle 12"/>
          <p:cNvSpPr/>
          <p:nvPr/>
        </p:nvSpPr>
        <p:spPr>
          <a:xfrm>
            <a:off x="7467600" y="2590800"/>
            <a:ext cx="1676400" cy="533400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SCHOOLING</a:t>
            </a:r>
            <a:endParaRPr lang="en-IN" dirty="0"/>
          </a:p>
        </p:txBody>
      </p:sp>
      <p:sp>
        <p:nvSpPr>
          <p:cNvPr id="14" name="Rectangle 13"/>
          <p:cNvSpPr/>
          <p:nvPr/>
        </p:nvSpPr>
        <p:spPr>
          <a:xfrm>
            <a:off x="2209800" y="1066800"/>
            <a:ext cx="3581400" cy="76200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ADOPT A BENIGHTED CHILD</a:t>
            </a:r>
          </a:p>
          <a:p>
            <a:pPr algn="ctr"/>
            <a:r>
              <a:rPr lang="en-US" i="1" dirty="0">
                <a:solidFill>
                  <a:schemeClr val="tx1"/>
                </a:solidFill>
              </a:rPr>
              <a:t>One family - One Child</a:t>
            </a:r>
            <a:endParaRPr lang="en-IN" i="1" dirty="0">
              <a:solidFill>
                <a:schemeClr val="tx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 l="20831" t="42554" r="43235" b="19483"/>
          <a:stretch>
            <a:fillRect/>
          </a:stretch>
        </p:blipFill>
        <p:spPr bwMode="auto">
          <a:xfrm>
            <a:off x="5867400" y="4343400"/>
            <a:ext cx="3200400" cy="1901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" name="Picture 9" descr="D:\AIT Children\RIM ABC SK 12.jpg"/>
          <p:cNvPicPr>
            <a:picLocks noChangeAspect="1" noChangeArrowheads="1"/>
          </p:cNvPicPr>
          <p:nvPr/>
        </p:nvPicPr>
        <p:blipFill rotWithShape="1">
          <a:blip r:embed="rId3"/>
          <a:srcRect l="28756" t="29244" r="33169" b="1"/>
          <a:stretch/>
        </p:blipFill>
        <p:spPr bwMode="auto">
          <a:xfrm>
            <a:off x="533400" y="1143000"/>
            <a:ext cx="838200" cy="1981200"/>
          </a:xfrm>
          <a:prstGeom prst="rect">
            <a:avLst/>
          </a:prstGeom>
          <a:noFill/>
        </p:spPr>
      </p:pic>
      <p:sp>
        <p:nvSpPr>
          <p:cNvPr id="21" name="Right Arrow 20"/>
          <p:cNvSpPr/>
          <p:nvPr/>
        </p:nvSpPr>
        <p:spPr>
          <a:xfrm>
            <a:off x="1828800" y="20574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23" name="Picture 3" descr="C:\Users\LENOVO\Desktop\ABC meeting\images.jpg"/>
          <p:cNvPicPr>
            <a:picLocks noChangeAspect="1" noChangeArrowheads="1"/>
          </p:cNvPicPr>
          <p:nvPr/>
        </p:nvPicPr>
        <p:blipFill>
          <a:blip r:embed="rId4"/>
          <a:srcRect t="5594"/>
          <a:stretch>
            <a:fillRect/>
          </a:stretch>
        </p:blipFill>
        <p:spPr bwMode="auto">
          <a:xfrm>
            <a:off x="5934569" y="1600200"/>
            <a:ext cx="2885581" cy="1362075"/>
          </a:xfrm>
          <a:prstGeom prst="rect">
            <a:avLst/>
          </a:prstGeom>
          <a:noFill/>
        </p:spPr>
      </p:pic>
      <p:sp>
        <p:nvSpPr>
          <p:cNvPr id="24" name="Right Arrow 23"/>
          <p:cNvSpPr/>
          <p:nvPr/>
        </p:nvSpPr>
        <p:spPr>
          <a:xfrm>
            <a:off x="5105400" y="2057400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5" name="Picture 4" descr="C:\Users\LENOVO\Desktop\ABC meeting\Gospel-Share.jpg"/>
          <p:cNvPicPr>
            <a:picLocks noChangeAspect="1" noChangeArrowheads="1"/>
          </p:cNvPicPr>
          <p:nvPr/>
        </p:nvPicPr>
        <p:blipFill>
          <a:blip r:embed="rId5"/>
          <a:srcRect l="18551" t="13913" r="16522" b="9565"/>
          <a:stretch>
            <a:fillRect/>
          </a:stretch>
        </p:blipFill>
        <p:spPr bwMode="auto">
          <a:xfrm>
            <a:off x="6629400" y="3886200"/>
            <a:ext cx="2133600" cy="1676400"/>
          </a:xfrm>
          <a:prstGeom prst="rect">
            <a:avLst/>
          </a:prstGeom>
          <a:noFill/>
        </p:spPr>
      </p:pic>
      <p:pic>
        <p:nvPicPr>
          <p:cNvPr id="26" name="Picture 5" descr="C:\Users\LENOVO\Desktop\ABC meeting\India-House-Churches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19400" y="4050268"/>
            <a:ext cx="2438400" cy="1371600"/>
          </a:xfrm>
          <a:prstGeom prst="rect">
            <a:avLst/>
          </a:prstGeom>
          <a:noFill/>
        </p:spPr>
      </p:pic>
      <p:sp>
        <p:nvSpPr>
          <p:cNvPr id="27" name="Right Arrow 26"/>
          <p:cNvSpPr/>
          <p:nvPr/>
        </p:nvSpPr>
        <p:spPr>
          <a:xfrm rot="5400000">
            <a:off x="7124700" y="3390900"/>
            <a:ext cx="6096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ight Arrow 27"/>
          <p:cNvSpPr/>
          <p:nvPr/>
        </p:nvSpPr>
        <p:spPr>
          <a:xfrm rot="10800000">
            <a:off x="5562600" y="4419599"/>
            <a:ext cx="685800" cy="3810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81000" y="3200400"/>
            <a:ext cx="221426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/>
              <a:t>Select a Child 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2743200" y="2971800"/>
            <a:ext cx="221426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/>
              <a:t>Access to the Village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6172200" y="2983468"/>
            <a:ext cx="3429000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/>
              <a:t>Access to the Community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895600" y="5498068"/>
            <a:ext cx="2214264" cy="369332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r>
              <a:rPr lang="en-US" dirty="0"/>
              <a:t>House Church</a:t>
            </a:r>
          </a:p>
        </p:txBody>
      </p:sp>
      <p:sp>
        <p:nvSpPr>
          <p:cNvPr id="34" name="Rounded Rectangle 33"/>
          <p:cNvSpPr/>
          <p:nvPr/>
        </p:nvSpPr>
        <p:spPr>
          <a:xfrm rot="20971204">
            <a:off x="428714" y="3871998"/>
            <a:ext cx="1580972" cy="669637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ABC</a:t>
            </a:r>
          </a:p>
          <a:p>
            <a:pPr algn="ctr"/>
            <a:r>
              <a:rPr lang="en-US" b="1" dirty="0"/>
              <a:t>PROGRAM</a:t>
            </a:r>
          </a:p>
        </p:txBody>
      </p:sp>
      <p:pic>
        <p:nvPicPr>
          <p:cNvPr id="36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 l="33333" t="85555" r="39167" b="7778"/>
          <a:stretch>
            <a:fillRect/>
          </a:stretch>
        </p:blipFill>
        <p:spPr bwMode="auto">
          <a:xfrm>
            <a:off x="1295400" y="5867400"/>
            <a:ext cx="2514600" cy="457200"/>
          </a:xfrm>
          <a:prstGeom prst="rect">
            <a:avLst/>
          </a:prstGeom>
          <a:noFill/>
        </p:spPr>
      </p:pic>
      <p:pic>
        <p:nvPicPr>
          <p:cNvPr id="3074" name="Picture 2" descr="C:\Users\teacher 3\Desktop\village-tour-packages-in-odisha.jp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43200" y="1600200"/>
            <a:ext cx="2286000" cy="1447800"/>
          </a:xfrm>
          <a:prstGeom prst="rect">
            <a:avLst/>
          </a:prstGeom>
          <a:noFill/>
        </p:spPr>
      </p:pic>
      <p:sp>
        <p:nvSpPr>
          <p:cNvPr id="35" name="Rectangle 34"/>
          <p:cNvSpPr/>
          <p:nvPr/>
        </p:nvSpPr>
        <p:spPr>
          <a:xfrm>
            <a:off x="0" y="533400"/>
            <a:ext cx="91440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RIM – Reaching the Unreached Tribes of India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4" grpId="0" animBg="1"/>
      <p:bldP spid="27" grpId="0" animBg="1"/>
      <p:bldP spid="28" grpId="0" animBg="1"/>
      <p:bldP spid="30" grpId="0"/>
      <p:bldP spid="31" grpId="0"/>
      <p:bldP spid="32" grpId="0"/>
      <p:bldP spid="3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81400" y="1307068"/>
            <a:ext cx="266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Transformation Process - 1</a:t>
            </a:r>
          </a:p>
        </p:txBody>
      </p:sp>
      <p:pic>
        <p:nvPicPr>
          <p:cNvPr id="10" name="Picture 2" descr="C:\Users\LENOVO\Desktop\ABC meeting\old photos\IMG_20190820_140610520.jpg"/>
          <p:cNvPicPr>
            <a:picLocks noChangeAspect="1" noChangeArrowheads="1"/>
          </p:cNvPicPr>
          <p:nvPr/>
        </p:nvPicPr>
        <p:blipFill>
          <a:blip r:embed="rId3" cstate="print"/>
          <a:srcRect t="9434" r="3509"/>
          <a:stretch>
            <a:fillRect/>
          </a:stretch>
        </p:blipFill>
        <p:spPr bwMode="auto">
          <a:xfrm>
            <a:off x="152400" y="1752600"/>
            <a:ext cx="4419600" cy="3886200"/>
          </a:xfrm>
          <a:prstGeom prst="rect">
            <a:avLst/>
          </a:prstGeom>
          <a:noFill/>
        </p:spPr>
      </p:pic>
      <p:pic>
        <p:nvPicPr>
          <p:cNvPr id="11" name="Picture 3" descr="C:\Users\LENOVO\Desktop\ABC meeting\old photos\IMG_20190820_135753328.jpg"/>
          <p:cNvPicPr>
            <a:picLocks noChangeAspect="1" noChangeArrowheads="1"/>
          </p:cNvPicPr>
          <p:nvPr/>
        </p:nvPicPr>
        <p:blipFill>
          <a:blip r:embed="rId4" cstate="print"/>
          <a:srcRect l="8699" b="10417"/>
          <a:stretch>
            <a:fillRect/>
          </a:stretch>
        </p:blipFill>
        <p:spPr bwMode="auto">
          <a:xfrm>
            <a:off x="4648200" y="1752600"/>
            <a:ext cx="4303746" cy="4495800"/>
          </a:xfrm>
          <a:prstGeom prst="rect">
            <a:avLst/>
          </a:prstGeom>
          <a:noFill/>
        </p:spPr>
      </p:pic>
      <p:sp>
        <p:nvSpPr>
          <p:cNvPr id="12" name="Rectangle 11"/>
          <p:cNvSpPr/>
          <p:nvPr/>
        </p:nvSpPr>
        <p:spPr>
          <a:xfrm>
            <a:off x="0" y="533400"/>
            <a:ext cx="91440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RIM – Reaching the Unreached Tribes of India</a:t>
            </a:r>
          </a:p>
        </p:txBody>
      </p:sp>
      <p:sp>
        <p:nvSpPr>
          <p:cNvPr id="13" name="Rounded Rectangle 12"/>
          <p:cNvSpPr/>
          <p:nvPr/>
        </p:nvSpPr>
        <p:spPr>
          <a:xfrm rot="20971204">
            <a:off x="192259" y="1410090"/>
            <a:ext cx="1312316" cy="55861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ABC</a:t>
            </a:r>
          </a:p>
          <a:p>
            <a:pPr algn="ctr"/>
            <a:r>
              <a:rPr lang="en-US" b="1" dirty="0"/>
              <a:t>PROGRAM</a:t>
            </a:r>
          </a:p>
        </p:txBody>
      </p:sp>
      <p:pic>
        <p:nvPicPr>
          <p:cNvPr id="15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 l="33333" t="85555" r="39167" b="7778"/>
          <a:stretch>
            <a:fillRect/>
          </a:stretch>
        </p:blipFill>
        <p:spPr bwMode="auto">
          <a:xfrm>
            <a:off x="1295400" y="5867400"/>
            <a:ext cx="2514600" cy="45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8" name="Picture 2" descr="C:\Users\LENOVO\Desktop\ABC meeting\old photos\IMG_20190821_135810003.jpg"/>
          <p:cNvPicPr>
            <a:picLocks noChangeAspect="1" noChangeArrowheads="1"/>
          </p:cNvPicPr>
          <p:nvPr/>
        </p:nvPicPr>
        <p:blipFill>
          <a:blip r:embed="rId3" cstate="print"/>
          <a:srcRect t="4787" b="15426"/>
          <a:stretch>
            <a:fillRect/>
          </a:stretch>
        </p:blipFill>
        <p:spPr bwMode="auto">
          <a:xfrm>
            <a:off x="228600" y="1295400"/>
            <a:ext cx="3962400" cy="4419600"/>
          </a:xfrm>
          <a:prstGeom prst="rect">
            <a:avLst/>
          </a:prstGeom>
          <a:noFill/>
        </p:spPr>
      </p:pic>
      <p:pic>
        <p:nvPicPr>
          <p:cNvPr id="9" name="Picture 3" descr="C:\Users\LENOVO\Desktop\ABC meeting\old photos\IMG_20190821_135818994.jpg"/>
          <p:cNvPicPr>
            <a:picLocks noChangeAspect="1" noChangeArrowheads="1"/>
          </p:cNvPicPr>
          <p:nvPr/>
        </p:nvPicPr>
        <p:blipFill>
          <a:blip r:embed="rId4" cstate="print"/>
          <a:srcRect r="13889"/>
          <a:stretch>
            <a:fillRect/>
          </a:stretch>
        </p:blipFill>
        <p:spPr bwMode="auto">
          <a:xfrm>
            <a:off x="4267200" y="1600200"/>
            <a:ext cx="4724400" cy="4114800"/>
          </a:xfrm>
          <a:prstGeom prst="rect">
            <a:avLst/>
          </a:prstGeom>
          <a:noFill/>
        </p:spPr>
      </p:pic>
      <p:sp>
        <p:nvSpPr>
          <p:cNvPr id="10" name="TextBox 9"/>
          <p:cNvSpPr txBox="1"/>
          <p:nvPr/>
        </p:nvSpPr>
        <p:spPr>
          <a:xfrm>
            <a:off x="4881330" y="1219200"/>
            <a:ext cx="266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Transformation Process - 2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533400"/>
            <a:ext cx="91440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RIM – Reaching the Unreached Tribes of India</a:t>
            </a:r>
          </a:p>
        </p:txBody>
      </p:sp>
      <p:sp>
        <p:nvSpPr>
          <p:cNvPr id="12" name="Rounded Rectangle 11"/>
          <p:cNvSpPr/>
          <p:nvPr/>
        </p:nvSpPr>
        <p:spPr>
          <a:xfrm rot="20971204">
            <a:off x="268458" y="1181491"/>
            <a:ext cx="1312316" cy="55861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ABC</a:t>
            </a:r>
          </a:p>
          <a:p>
            <a:pPr algn="ctr"/>
            <a:r>
              <a:rPr lang="en-US" b="1" dirty="0"/>
              <a:t>PROGRAM</a:t>
            </a:r>
          </a:p>
        </p:txBody>
      </p:sp>
      <p:pic>
        <p:nvPicPr>
          <p:cNvPr id="14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 l="33333" t="85555" r="39167" b="7778"/>
          <a:stretch>
            <a:fillRect/>
          </a:stretch>
        </p:blipFill>
        <p:spPr bwMode="auto">
          <a:xfrm>
            <a:off x="1295400" y="5867400"/>
            <a:ext cx="2514600" cy="45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5" name="Picture 2" descr="C:\Users\LENOVO\Desktop\ABC meeting\old photos\IMG_20190824_1923462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1524000"/>
            <a:ext cx="3105150" cy="3962400"/>
          </a:xfrm>
          <a:prstGeom prst="rect">
            <a:avLst/>
          </a:prstGeom>
          <a:noFill/>
        </p:spPr>
      </p:pic>
      <p:pic>
        <p:nvPicPr>
          <p:cNvPr id="6" name="Picture 3" descr="C:\Users\LENOVO\Desktop\ABC meeting\old photos\IMG_20190824_18472222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71800" y="1524000"/>
            <a:ext cx="2762250" cy="3810000"/>
          </a:xfrm>
          <a:prstGeom prst="rect">
            <a:avLst/>
          </a:prstGeom>
          <a:noFill/>
        </p:spPr>
      </p:pic>
      <p:pic>
        <p:nvPicPr>
          <p:cNvPr id="7" name="Picture 4" descr="C:\Users\LENOVO\Desktop\ABC meeting\old photos\IMG_20190824_19022311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1524000"/>
            <a:ext cx="2686050" cy="3581400"/>
          </a:xfrm>
          <a:prstGeom prst="rect">
            <a:avLst/>
          </a:prstGeom>
          <a:noFill/>
        </p:spPr>
      </p:pic>
      <p:sp>
        <p:nvSpPr>
          <p:cNvPr id="8" name="TextBox 7"/>
          <p:cNvSpPr txBox="1"/>
          <p:nvPr/>
        </p:nvSpPr>
        <p:spPr>
          <a:xfrm>
            <a:off x="3581400" y="1154668"/>
            <a:ext cx="2667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Transformation Process - 3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533400"/>
            <a:ext cx="9144000" cy="5334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RIM – Reaching the Unreached Tribes of India</a:t>
            </a:r>
          </a:p>
        </p:txBody>
      </p:sp>
      <p:sp>
        <p:nvSpPr>
          <p:cNvPr id="10" name="Rounded Rectangle 9"/>
          <p:cNvSpPr/>
          <p:nvPr/>
        </p:nvSpPr>
        <p:spPr>
          <a:xfrm rot="20971204">
            <a:off x="95626" y="1307899"/>
            <a:ext cx="1312316" cy="558610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/>
              <a:t>ABC</a:t>
            </a:r>
          </a:p>
          <a:p>
            <a:pPr algn="ctr"/>
            <a:r>
              <a:rPr lang="en-US" b="1" dirty="0"/>
              <a:t>PROGRAM</a:t>
            </a:r>
          </a:p>
        </p:txBody>
      </p:sp>
      <p:pic>
        <p:nvPicPr>
          <p:cNvPr id="12" name="Picture 2" descr="D:\AIT\ABC powerpoint backdrop.jpg"/>
          <p:cNvPicPr>
            <a:picLocks noChangeAspect="1" noChangeArrowheads="1"/>
          </p:cNvPicPr>
          <p:nvPr/>
        </p:nvPicPr>
        <p:blipFill>
          <a:blip r:embed="rId2"/>
          <a:srcRect l="33333" t="85555" r="39167" b="7778"/>
          <a:stretch>
            <a:fillRect/>
          </a:stretch>
        </p:blipFill>
        <p:spPr bwMode="auto">
          <a:xfrm>
            <a:off x="1295400" y="5867400"/>
            <a:ext cx="2514600" cy="4572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412</TotalTime>
  <Words>320</Words>
  <Application>Microsoft Office PowerPoint</Application>
  <PresentationFormat>On-screen Show (4:3)</PresentationFormat>
  <Paragraphs>78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Arial Black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Grizli777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LENOVO</dc:creator>
  <cp:lastModifiedBy>Ashok Padharia</cp:lastModifiedBy>
  <cp:revision>90</cp:revision>
  <dcterms:created xsi:type="dcterms:W3CDTF">2023-06-20T00:06:20Z</dcterms:created>
  <dcterms:modified xsi:type="dcterms:W3CDTF">2023-07-19T18:20:57Z</dcterms:modified>
</cp:coreProperties>
</file>